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 id="2147483708" r:id="rId2"/>
    <p:sldMasterId id="2147483720" r:id="rId3"/>
    <p:sldMasterId id="2147483732" r:id="rId4"/>
    <p:sldMasterId id="2147483745" r:id="rId5"/>
  </p:sldMasterIdLst>
  <p:notesMasterIdLst>
    <p:notesMasterId r:id="rId39"/>
  </p:notesMasterIdLst>
  <p:sldIdLst>
    <p:sldId id="256" r:id="rId6"/>
    <p:sldId id="398" r:id="rId7"/>
    <p:sldId id="321" r:id="rId8"/>
    <p:sldId id="424" r:id="rId9"/>
    <p:sldId id="338" r:id="rId10"/>
    <p:sldId id="372" r:id="rId11"/>
    <p:sldId id="419" r:id="rId12"/>
    <p:sldId id="420" r:id="rId13"/>
    <p:sldId id="425" r:id="rId14"/>
    <p:sldId id="394" r:id="rId15"/>
    <p:sldId id="397" r:id="rId16"/>
    <p:sldId id="309" r:id="rId17"/>
    <p:sldId id="257" r:id="rId18"/>
    <p:sldId id="426" r:id="rId19"/>
    <p:sldId id="275" r:id="rId20"/>
    <p:sldId id="383" r:id="rId21"/>
    <p:sldId id="387" r:id="rId22"/>
    <p:sldId id="428" r:id="rId23"/>
    <p:sldId id="276" r:id="rId24"/>
    <p:sldId id="421" r:id="rId25"/>
    <p:sldId id="439" r:id="rId26"/>
    <p:sldId id="434" r:id="rId27"/>
    <p:sldId id="423" r:id="rId28"/>
    <p:sldId id="435" r:id="rId29"/>
    <p:sldId id="436" r:id="rId30"/>
    <p:sldId id="437" r:id="rId31"/>
    <p:sldId id="438" r:id="rId32"/>
    <p:sldId id="429" r:id="rId33"/>
    <p:sldId id="310" r:id="rId34"/>
    <p:sldId id="299" r:id="rId35"/>
    <p:sldId id="286" r:id="rId36"/>
    <p:sldId id="283" r:id="rId37"/>
    <p:sldId id="396"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mma" initials="E" lastIdx="2" clrIdx="0">
    <p:extLst>
      <p:ext uri="{19B8F6BF-5375-455C-9EA6-DF929625EA0E}">
        <p15:presenceInfo xmlns:p15="http://schemas.microsoft.com/office/powerpoint/2012/main" userId="Emm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CB30228-A76B-4CAC-A910-2A33AA805A57}" v="284" dt="2022-03-21T19:02:21.869"/>
    <p1510:client id="{56A65337-140E-47B4-9373-A896ED7C2D11}" v="28" dt="2022-03-22T09:35:48.47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86" autoAdjust="0"/>
    <p:restoredTop sz="84015" autoAdjust="0"/>
  </p:normalViewPr>
  <p:slideViewPr>
    <p:cSldViewPr snapToGrid="0">
      <p:cViewPr varScale="1">
        <p:scale>
          <a:sx n="96" d="100"/>
          <a:sy n="96" d="100"/>
        </p:scale>
        <p:origin x="9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5/10/relationships/revisionInfo" Target="revisionInfo.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commentAuthors" Target="commentAuthors.xml"/><Relationship Id="rId45"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mma" userId="4e6267d0-a584-409f-b176-95ae58c29174" providerId="ADAL" clId="{4CB30228-A76B-4CAC-A910-2A33AA805A57}"/>
    <pc:docChg chg="undo redo custSel addSld delSld modSld sldOrd addMainMaster delMainMaster">
      <pc:chgData name="Emma" userId="4e6267d0-a584-409f-b176-95ae58c29174" providerId="ADAL" clId="{4CB30228-A76B-4CAC-A910-2A33AA805A57}" dt="2022-03-21T19:08:44.119" v="9353" actId="20577"/>
      <pc:docMkLst>
        <pc:docMk/>
      </pc:docMkLst>
      <pc:sldChg chg="modSp mod">
        <pc:chgData name="Emma" userId="4e6267d0-a584-409f-b176-95ae58c29174" providerId="ADAL" clId="{4CB30228-A76B-4CAC-A910-2A33AA805A57}" dt="2022-03-21T19:06:10.336" v="9289" actId="20577"/>
        <pc:sldMkLst>
          <pc:docMk/>
          <pc:sldMk cId="3068487971" sldId="256"/>
        </pc:sldMkLst>
        <pc:spChg chg="mod">
          <ac:chgData name="Emma" userId="4e6267d0-a584-409f-b176-95ae58c29174" providerId="ADAL" clId="{4CB30228-A76B-4CAC-A910-2A33AA805A57}" dt="2022-03-21T19:06:10.336" v="9289" actId="20577"/>
          <ac:spMkLst>
            <pc:docMk/>
            <pc:sldMk cId="3068487971" sldId="256"/>
            <ac:spMk id="2" creationId="{88C37D2F-357A-4247-82DC-877179798EB3}"/>
          </ac:spMkLst>
        </pc:spChg>
      </pc:sldChg>
      <pc:sldChg chg="modSp add del mod ord">
        <pc:chgData name="Emma" userId="4e6267d0-a584-409f-b176-95ae58c29174" providerId="ADAL" clId="{4CB30228-A76B-4CAC-A910-2A33AA805A57}" dt="2022-03-21T15:52:50.686" v="6831"/>
        <pc:sldMkLst>
          <pc:docMk/>
          <pc:sldMk cId="1903237820" sldId="257"/>
        </pc:sldMkLst>
        <pc:spChg chg="mod">
          <ac:chgData name="Emma" userId="4e6267d0-a584-409f-b176-95ae58c29174" providerId="ADAL" clId="{4CB30228-A76B-4CAC-A910-2A33AA805A57}" dt="2022-03-21T15:52:50.686" v="6831"/>
          <ac:spMkLst>
            <pc:docMk/>
            <pc:sldMk cId="1903237820" sldId="257"/>
            <ac:spMk id="3" creationId="{29EB513D-502F-4921-99A0-09D258E3E545}"/>
          </ac:spMkLst>
        </pc:spChg>
        <pc:spChg chg="mod">
          <ac:chgData name="Emma" userId="4e6267d0-a584-409f-b176-95ae58c29174" providerId="ADAL" clId="{4CB30228-A76B-4CAC-A910-2A33AA805A57}" dt="2022-03-20T18:52:51.418" v="4901" actId="255"/>
          <ac:spMkLst>
            <pc:docMk/>
            <pc:sldMk cId="1903237820" sldId="257"/>
            <ac:spMk id="4" creationId="{3FD14067-B6DD-48D7-82E4-3CC20FD40A15}"/>
          </ac:spMkLst>
        </pc:spChg>
      </pc:sldChg>
      <pc:sldChg chg="delSp modSp add del mod setBg modAnim delDesignElem">
        <pc:chgData name="Emma" userId="4e6267d0-a584-409f-b176-95ae58c29174" providerId="ADAL" clId="{4CB30228-A76B-4CAC-A910-2A33AA805A57}" dt="2022-03-21T16:36:33.730" v="8025" actId="47"/>
        <pc:sldMkLst>
          <pc:docMk/>
          <pc:sldMk cId="2742625327" sldId="258"/>
        </pc:sldMkLst>
        <pc:spChg chg="mod">
          <ac:chgData name="Emma" userId="4e6267d0-a584-409f-b176-95ae58c29174" providerId="ADAL" clId="{4CB30228-A76B-4CAC-A910-2A33AA805A57}" dt="2022-03-21T16:26:21.604" v="7782" actId="20578"/>
          <ac:spMkLst>
            <pc:docMk/>
            <pc:sldMk cId="2742625327" sldId="258"/>
            <ac:spMk id="3" creationId="{00000000-0000-0000-0000-000000000000}"/>
          </ac:spMkLst>
        </pc:spChg>
        <pc:spChg chg="del">
          <ac:chgData name="Emma" userId="4e6267d0-a584-409f-b176-95ae58c29174" providerId="ADAL" clId="{4CB30228-A76B-4CAC-A910-2A33AA805A57}" dt="2022-03-21T11:48:32.495" v="6280"/>
          <ac:spMkLst>
            <pc:docMk/>
            <pc:sldMk cId="2742625327" sldId="258"/>
            <ac:spMk id="8" creationId="{4BC99CB9-DDAD-44A2-8A1C-E3AF4E72DF5C}"/>
          </ac:spMkLst>
        </pc:spChg>
        <pc:spChg chg="del">
          <ac:chgData name="Emma" userId="4e6267d0-a584-409f-b176-95ae58c29174" providerId="ADAL" clId="{4CB30228-A76B-4CAC-A910-2A33AA805A57}" dt="2022-03-21T11:48:32.495" v="6280"/>
          <ac:spMkLst>
            <pc:docMk/>
            <pc:sldMk cId="2742625327" sldId="258"/>
            <ac:spMk id="10" creationId="{64053CBF-3932-45FF-8285-EE5146085F3A}"/>
          </ac:spMkLst>
        </pc:spChg>
        <pc:grpChg chg="del">
          <ac:chgData name="Emma" userId="4e6267d0-a584-409f-b176-95ae58c29174" providerId="ADAL" clId="{4CB30228-A76B-4CAC-A910-2A33AA805A57}" dt="2022-03-21T11:48:32.495" v="6280"/>
          <ac:grpSpMkLst>
            <pc:docMk/>
            <pc:sldMk cId="2742625327" sldId="258"/>
            <ac:grpSpMk id="12" creationId="{2E751C04-BEA6-446B-A678-9C74819EBD4C}"/>
          </ac:grpSpMkLst>
        </pc:grpChg>
        <pc:grpChg chg="del">
          <ac:chgData name="Emma" userId="4e6267d0-a584-409f-b176-95ae58c29174" providerId="ADAL" clId="{4CB30228-A76B-4CAC-A910-2A33AA805A57}" dt="2022-03-21T11:48:32.495" v="6280"/>
          <ac:grpSpMkLst>
            <pc:docMk/>
            <pc:sldMk cId="2742625327" sldId="258"/>
            <ac:grpSpMk id="18" creationId="{B63ACBA3-DEFD-4C6D-BBA0-64468FA99C2D}"/>
          </ac:grpSpMkLst>
        </pc:grpChg>
      </pc:sldChg>
      <pc:sldChg chg="modSp del">
        <pc:chgData name="Emma" userId="4e6267d0-a584-409f-b176-95ae58c29174" providerId="ADAL" clId="{4CB30228-A76B-4CAC-A910-2A33AA805A57}" dt="2022-03-21T11:48:24.704" v="6275" actId="2696"/>
        <pc:sldMkLst>
          <pc:docMk/>
          <pc:sldMk cId="2790739407" sldId="258"/>
        </pc:sldMkLst>
        <pc:spChg chg="mod">
          <ac:chgData name="Emma" userId="4e6267d0-a584-409f-b176-95ae58c29174" providerId="ADAL" clId="{4CB30228-A76B-4CAC-A910-2A33AA805A57}" dt="2022-03-21T11:43:33.242" v="6142" actId="6549"/>
          <ac:spMkLst>
            <pc:docMk/>
            <pc:sldMk cId="2790739407" sldId="258"/>
            <ac:spMk id="3" creationId="{00000000-0000-0000-0000-000000000000}"/>
          </ac:spMkLst>
        </pc:spChg>
      </pc:sldChg>
      <pc:sldChg chg="del">
        <pc:chgData name="Emma" userId="4e6267d0-a584-409f-b176-95ae58c29174" providerId="ADAL" clId="{4CB30228-A76B-4CAC-A910-2A33AA805A57}" dt="2022-03-21T11:48:24.704" v="6275" actId="2696"/>
        <pc:sldMkLst>
          <pc:docMk/>
          <pc:sldMk cId="817339717" sldId="262"/>
        </pc:sldMkLst>
      </pc:sldChg>
      <pc:sldChg chg="delSp add del setBg delDesignElem">
        <pc:chgData name="Emma" userId="4e6267d0-a584-409f-b176-95ae58c29174" providerId="ADAL" clId="{4CB30228-A76B-4CAC-A910-2A33AA805A57}" dt="2022-03-21T16:36:29.466" v="8021" actId="47"/>
        <pc:sldMkLst>
          <pc:docMk/>
          <pc:sldMk cId="4094423797" sldId="262"/>
        </pc:sldMkLst>
        <pc:spChg chg="del">
          <ac:chgData name="Emma" userId="4e6267d0-a584-409f-b176-95ae58c29174" providerId="ADAL" clId="{4CB30228-A76B-4CAC-A910-2A33AA805A57}" dt="2022-03-21T11:48:32.495" v="6280"/>
          <ac:spMkLst>
            <pc:docMk/>
            <pc:sldMk cId="4094423797" sldId="262"/>
            <ac:spMk id="9" creationId="{A440A548-C0D4-4418-940E-EDC2F1D9A599}"/>
          </ac:spMkLst>
        </pc:spChg>
        <pc:spChg chg="del">
          <ac:chgData name="Emma" userId="4e6267d0-a584-409f-b176-95ae58c29174" providerId="ADAL" clId="{4CB30228-A76B-4CAC-A910-2A33AA805A57}" dt="2022-03-21T11:48:32.495" v="6280"/>
          <ac:spMkLst>
            <pc:docMk/>
            <pc:sldMk cId="4094423797" sldId="262"/>
            <ac:spMk id="11" creationId="{E708B267-8CD2-4684-A57B-9F1070769203}"/>
          </ac:spMkLst>
        </pc:spChg>
        <pc:grpChg chg="del">
          <ac:chgData name="Emma" userId="4e6267d0-a584-409f-b176-95ae58c29174" providerId="ADAL" clId="{4CB30228-A76B-4CAC-A910-2A33AA805A57}" dt="2022-03-21T11:48:32.495" v="6280"/>
          <ac:grpSpMkLst>
            <pc:docMk/>
            <pc:sldMk cId="4094423797" sldId="262"/>
            <ac:grpSpMk id="13" creationId="{41E5AB36-9328-47E9-95AD-E38AC1C0E18D}"/>
          </ac:grpSpMkLst>
        </pc:grpChg>
      </pc:sldChg>
      <pc:sldChg chg="del">
        <pc:chgData name="Emma" userId="4e6267d0-a584-409f-b176-95ae58c29174" providerId="ADAL" clId="{4CB30228-A76B-4CAC-A910-2A33AA805A57}" dt="2022-03-20T15:25:36.726" v="175" actId="47"/>
        <pc:sldMkLst>
          <pc:docMk/>
          <pc:sldMk cId="107033163" sldId="264"/>
        </pc:sldMkLst>
      </pc:sldChg>
      <pc:sldChg chg="add del mod modShow">
        <pc:chgData name="Emma" userId="4e6267d0-a584-409f-b176-95ae58c29174" providerId="ADAL" clId="{4CB30228-A76B-4CAC-A910-2A33AA805A57}" dt="2022-03-21T16:58:15.347" v="8178" actId="729"/>
        <pc:sldMkLst>
          <pc:docMk/>
          <pc:sldMk cId="4230516932" sldId="272"/>
        </pc:sldMkLst>
      </pc:sldChg>
      <pc:sldChg chg="modSp mod modNotesTx">
        <pc:chgData name="Emma" userId="4e6267d0-a584-409f-b176-95ae58c29174" providerId="ADAL" clId="{4CB30228-A76B-4CAC-A910-2A33AA805A57}" dt="2022-03-21T17:02:02.382" v="8546" actId="20577"/>
        <pc:sldMkLst>
          <pc:docMk/>
          <pc:sldMk cId="4106859302" sldId="276"/>
        </pc:sldMkLst>
        <pc:spChg chg="mod">
          <ac:chgData name="Emma" userId="4e6267d0-a584-409f-b176-95ae58c29174" providerId="ADAL" clId="{4CB30228-A76B-4CAC-A910-2A33AA805A57}" dt="2022-03-21T17:00:26.842" v="8180" actId="1076"/>
          <ac:spMkLst>
            <pc:docMk/>
            <pc:sldMk cId="4106859302" sldId="276"/>
            <ac:spMk id="2" creationId="{086778B2-916C-42D9-8ED7-A53ED530BE41}"/>
          </ac:spMkLst>
        </pc:spChg>
        <pc:spChg chg="mod">
          <ac:chgData name="Emma" userId="4e6267d0-a584-409f-b176-95ae58c29174" providerId="ADAL" clId="{4CB30228-A76B-4CAC-A910-2A33AA805A57}" dt="2022-03-21T17:00:30.400" v="8181" actId="14100"/>
          <ac:spMkLst>
            <pc:docMk/>
            <pc:sldMk cId="4106859302" sldId="276"/>
            <ac:spMk id="3" creationId="{BAD1791D-AD3C-4A6B-8B46-BA5350DA50A1}"/>
          </ac:spMkLst>
        </pc:spChg>
      </pc:sldChg>
      <pc:sldChg chg="modSp del mod">
        <pc:chgData name="Emma" userId="4e6267d0-a584-409f-b176-95ae58c29174" providerId="ADAL" clId="{4CB30228-A76B-4CAC-A910-2A33AA805A57}" dt="2022-03-21T11:28:49.028" v="5772" actId="47"/>
        <pc:sldMkLst>
          <pc:docMk/>
          <pc:sldMk cId="808751894" sldId="277"/>
        </pc:sldMkLst>
        <pc:spChg chg="mod">
          <ac:chgData name="Emma" userId="4e6267d0-a584-409f-b176-95ae58c29174" providerId="ADAL" clId="{4CB30228-A76B-4CAC-A910-2A33AA805A57}" dt="2022-03-21T11:25:25.194" v="5559" actId="27636"/>
          <ac:spMkLst>
            <pc:docMk/>
            <pc:sldMk cId="808751894" sldId="277"/>
            <ac:spMk id="3" creationId="{344C4C2F-77A2-444D-B373-04BF7B93A0A3}"/>
          </ac:spMkLst>
        </pc:spChg>
      </pc:sldChg>
      <pc:sldChg chg="del">
        <pc:chgData name="Emma" userId="4e6267d0-a584-409f-b176-95ae58c29174" providerId="ADAL" clId="{4CB30228-A76B-4CAC-A910-2A33AA805A57}" dt="2022-03-20T15:21:48.931" v="37" actId="47"/>
        <pc:sldMkLst>
          <pc:docMk/>
          <pc:sldMk cId="1380282775" sldId="278"/>
        </pc:sldMkLst>
      </pc:sldChg>
      <pc:sldChg chg="modSp add del mod ord">
        <pc:chgData name="Emma" userId="4e6267d0-a584-409f-b176-95ae58c29174" providerId="ADAL" clId="{4CB30228-A76B-4CAC-A910-2A33AA805A57}" dt="2022-03-20T18:54:27.948" v="4936" actId="47"/>
        <pc:sldMkLst>
          <pc:docMk/>
          <pc:sldMk cId="3431154926" sldId="279"/>
        </pc:sldMkLst>
        <pc:spChg chg="mod">
          <ac:chgData name="Emma" userId="4e6267d0-a584-409f-b176-95ae58c29174" providerId="ADAL" clId="{4CB30228-A76B-4CAC-A910-2A33AA805A57}" dt="2022-03-20T18:13:27.796" v="2430" actId="21"/>
          <ac:spMkLst>
            <pc:docMk/>
            <pc:sldMk cId="3431154926" sldId="279"/>
            <ac:spMk id="3" creationId="{4BB38FF4-1576-422A-83E6-33818D13F514}"/>
          </ac:spMkLst>
        </pc:spChg>
        <pc:spChg chg="mod">
          <ac:chgData name="Emma" userId="4e6267d0-a584-409f-b176-95ae58c29174" providerId="ADAL" clId="{4CB30228-A76B-4CAC-A910-2A33AA805A57}" dt="2022-03-20T18:13:16.831" v="2429" actId="20577"/>
          <ac:spMkLst>
            <pc:docMk/>
            <pc:sldMk cId="3431154926" sldId="279"/>
            <ac:spMk id="6" creationId="{8B88BA4F-AB31-4337-9062-68A8DF66DF8F}"/>
          </ac:spMkLst>
        </pc:spChg>
      </pc:sldChg>
      <pc:sldChg chg="addSp delSp modSp add del mod ord">
        <pc:chgData name="Emma" userId="4e6267d0-a584-409f-b176-95ae58c29174" providerId="ADAL" clId="{4CB30228-A76B-4CAC-A910-2A33AA805A57}" dt="2022-03-21T15:53:16.117" v="6833" actId="47"/>
        <pc:sldMkLst>
          <pc:docMk/>
          <pc:sldMk cId="1452816679" sldId="280"/>
        </pc:sldMkLst>
        <pc:spChg chg="mod">
          <ac:chgData name="Emma" userId="4e6267d0-a584-409f-b176-95ae58c29174" providerId="ADAL" clId="{4CB30228-A76B-4CAC-A910-2A33AA805A57}" dt="2022-03-21T15:50:54.908" v="6812" actId="21"/>
          <ac:spMkLst>
            <pc:docMk/>
            <pc:sldMk cId="1452816679" sldId="280"/>
            <ac:spMk id="3" creationId="{344C4C2F-77A2-444D-B373-04BF7B93A0A3}"/>
          </ac:spMkLst>
        </pc:spChg>
        <pc:picChg chg="add del">
          <ac:chgData name="Emma" userId="4e6267d0-a584-409f-b176-95ae58c29174" providerId="ADAL" clId="{4CB30228-A76B-4CAC-A910-2A33AA805A57}" dt="2022-03-21T15:51:42.437" v="6823" actId="21"/>
          <ac:picMkLst>
            <pc:docMk/>
            <pc:sldMk cId="1452816679" sldId="280"/>
            <ac:picMk id="3080" creationId="{A62F90CF-CA33-48CC-AB07-E91074EF372C}"/>
          </ac:picMkLst>
        </pc:picChg>
        <pc:picChg chg="add del">
          <ac:chgData name="Emma" userId="4e6267d0-a584-409f-b176-95ae58c29174" providerId="ADAL" clId="{4CB30228-A76B-4CAC-A910-2A33AA805A57}" dt="2022-03-21T15:51:42.437" v="6823" actId="21"/>
          <ac:picMkLst>
            <pc:docMk/>
            <pc:sldMk cId="1452816679" sldId="280"/>
            <ac:picMk id="3082" creationId="{B7CA1225-793B-471B-91C1-74688B4152B5}"/>
          </ac:picMkLst>
        </pc:picChg>
        <pc:picChg chg="add del">
          <ac:chgData name="Emma" userId="4e6267d0-a584-409f-b176-95ae58c29174" providerId="ADAL" clId="{4CB30228-A76B-4CAC-A910-2A33AA805A57}" dt="2022-03-21T15:51:42.437" v="6823" actId="21"/>
          <ac:picMkLst>
            <pc:docMk/>
            <pc:sldMk cId="1452816679" sldId="280"/>
            <ac:picMk id="3084" creationId="{0802A800-54F6-4B72-933B-C03B229885FE}"/>
          </ac:picMkLst>
        </pc:picChg>
        <pc:picChg chg="add del">
          <ac:chgData name="Emma" userId="4e6267d0-a584-409f-b176-95ae58c29174" providerId="ADAL" clId="{4CB30228-A76B-4CAC-A910-2A33AA805A57}" dt="2022-03-21T15:51:42.437" v="6823" actId="21"/>
          <ac:picMkLst>
            <pc:docMk/>
            <pc:sldMk cId="1452816679" sldId="280"/>
            <ac:picMk id="3086" creationId="{9DA7EC80-DC9E-4B0A-9CEB-09733C83518C}"/>
          </ac:picMkLst>
        </pc:picChg>
      </pc:sldChg>
      <pc:sldChg chg="add del ord">
        <pc:chgData name="Emma" userId="4e6267d0-a584-409f-b176-95ae58c29174" providerId="ADAL" clId="{4CB30228-A76B-4CAC-A910-2A33AA805A57}" dt="2022-03-21T13:46:07.385" v="6718" actId="47"/>
        <pc:sldMkLst>
          <pc:docMk/>
          <pc:sldMk cId="4039555569" sldId="281"/>
        </pc:sldMkLst>
      </pc:sldChg>
      <pc:sldChg chg="addSp delSp modSp add del mod ord">
        <pc:chgData name="Emma" userId="4e6267d0-a584-409f-b176-95ae58c29174" providerId="ADAL" clId="{4CB30228-A76B-4CAC-A910-2A33AA805A57}" dt="2022-03-21T11:32:36.379" v="5984" actId="47"/>
        <pc:sldMkLst>
          <pc:docMk/>
          <pc:sldMk cId="412722676" sldId="282"/>
        </pc:sldMkLst>
        <pc:spChg chg="add mod">
          <ac:chgData name="Emma" userId="4e6267d0-a584-409f-b176-95ae58c29174" providerId="ADAL" clId="{4CB30228-A76B-4CAC-A910-2A33AA805A57}" dt="2022-03-20T18:09:38.023" v="2391" actId="478"/>
          <ac:spMkLst>
            <pc:docMk/>
            <pc:sldMk cId="412722676" sldId="282"/>
            <ac:spMk id="3" creationId="{63E3E301-948C-4CD3-A7A0-A8ABA51AA3E3}"/>
          </ac:spMkLst>
        </pc:spChg>
        <pc:spChg chg="del">
          <ac:chgData name="Emma" userId="4e6267d0-a584-409f-b176-95ae58c29174" providerId="ADAL" clId="{4CB30228-A76B-4CAC-A910-2A33AA805A57}" dt="2022-03-20T18:09:38.023" v="2391" actId="478"/>
          <ac:spMkLst>
            <pc:docMk/>
            <pc:sldMk cId="412722676" sldId="282"/>
            <ac:spMk id="30" creationId="{67B10AAA-CA0E-4BBF-B83C-E2A3BABD9E72}"/>
          </ac:spMkLst>
        </pc:spChg>
      </pc:sldChg>
      <pc:sldChg chg="modSp add del mod ord">
        <pc:chgData name="Emma" userId="4e6267d0-a584-409f-b176-95ae58c29174" providerId="ADAL" clId="{4CB30228-A76B-4CAC-A910-2A33AA805A57}" dt="2022-03-21T19:08:44.119" v="9353" actId="20577"/>
        <pc:sldMkLst>
          <pc:docMk/>
          <pc:sldMk cId="1730890264" sldId="283"/>
        </pc:sldMkLst>
        <pc:spChg chg="mod">
          <ac:chgData name="Emma" userId="4e6267d0-a584-409f-b176-95ae58c29174" providerId="ADAL" clId="{4CB30228-A76B-4CAC-A910-2A33AA805A57}" dt="2022-03-21T11:25:13.679" v="5557" actId="20577"/>
          <ac:spMkLst>
            <pc:docMk/>
            <pc:sldMk cId="1730890264" sldId="283"/>
            <ac:spMk id="2" creationId="{0CB6A45E-B1C5-4CBE-AD35-1646D19DD54C}"/>
          </ac:spMkLst>
        </pc:spChg>
        <pc:spChg chg="mod">
          <ac:chgData name="Emma" userId="4e6267d0-a584-409f-b176-95ae58c29174" providerId="ADAL" clId="{4CB30228-A76B-4CAC-A910-2A33AA805A57}" dt="2022-03-21T19:08:44.119" v="9353" actId="20577"/>
          <ac:spMkLst>
            <pc:docMk/>
            <pc:sldMk cId="1730890264" sldId="283"/>
            <ac:spMk id="3" creationId="{DDE1EC2E-C903-424C-96E9-0A18DACB25D4}"/>
          </ac:spMkLst>
        </pc:spChg>
      </pc:sldChg>
      <pc:sldChg chg="add del">
        <pc:chgData name="Emma" userId="4e6267d0-a584-409f-b176-95ae58c29174" providerId="ADAL" clId="{4CB30228-A76B-4CAC-A910-2A33AA805A57}" dt="2022-03-20T15:56:28.742" v="1143" actId="47"/>
        <pc:sldMkLst>
          <pc:docMk/>
          <pc:sldMk cId="3133298472" sldId="285"/>
        </pc:sldMkLst>
      </pc:sldChg>
      <pc:sldChg chg="delSp modSp add del mod ord delAnim">
        <pc:chgData name="Emma" userId="4e6267d0-a584-409f-b176-95ae58c29174" providerId="ADAL" clId="{4CB30228-A76B-4CAC-A910-2A33AA805A57}" dt="2022-03-21T16:58:46.224" v="8179" actId="478"/>
        <pc:sldMkLst>
          <pc:docMk/>
          <pc:sldMk cId="588861886" sldId="286"/>
        </pc:sldMkLst>
        <pc:spChg chg="mod">
          <ac:chgData name="Emma" userId="4e6267d0-a584-409f-b176-95ae58c29174" providerId="ADAL" clId="{4CB30228-A76B-4CAC-A910-2A33AA805A57}" dt="2022-03-21T16:07:52.318" v="7292" actId="20577"/>
          <ac:spMkLst>
            <pc:docMk/>
            <pc:sldMk cId="588861886" sldId="286"/>
            <ac:spMk id="9220" creationId="{00000000-0000-0000-0000-000000000000}"/>
          </ac:spMkLst>
        </pc:spChg>
        <pc:grpChg chg="del">
          <ac:chgData name="Emma" userId="4e6267d0-a584-409f-b176-95ae58c29174" providerId="ADAL" clId="{4CB30228-A76B-4CAC-A910-2A33AA805A57}" dt="2022-03-21T16:58:46.224" v="8179" actId="478"/>
          <ac:grpSpMkLst>
            <pc:docMk/>
            <pc:sldMk cId="588861886" sldId="286"/>
            <ac:grpSpMk id="9" creationId="{00000000-0000-0000-0000-000000000000}"/>
          </ac:grpSpMkLst>
        </pc:grpChg>
      </pc:sldChg>
      <pc:sldChg chg="add del">
        <pc:chgData name="Emma" userId="4e6267d0-a584-409f-b176-95ae58c29174" providerId="ADAL" clId="{4CB30228-A76B-4CAC-A910-2A33AA805A57}" dt="2022-03-20T15:56:36.479" v="1144" actId="47"/>
        <pc:sldMkLst>
          <pc:docMk/>
          <pc:sldMk cId="2206176963" sldId="287"/>
        </pc:sldMkLst>
      </pc:sldChg>
      <pc:sldChg chg="add del">
        <pc:chgData name="Emma" userId="4e6267d0-a584-409f-b176-95ae58c29174" providerId="ADAL" clId="{4CB30228-A76B-4CAC-A910-2A33AA805A57}" dt="2022-03-20T15:56:37.576" v="1145" actId="47"/>
        <pc:sldMkLst>
          <pc:docMk/>
          <pc:sldMk cId="3156266736" sldId="288"/>
        </pc:sldMkLst>
      </pc:sldChg>
      <pc:sldChg chg="add del">
        <pc:chgData name="Emma" userId="4e6267d0-a584-409f-b176-95ae58c29174" providerId="ADAL" clId="{4CB30228-A76B-4CAC-A910-2A33AA805A57}" dt="2022-03-20T15:56:39.779" v="1146" actId="47"/>
        <pc:sldMkLst>
          <pc:docMk/>
          <pc:sldMk cId="3506695234" sldId="289"/>
        </pc:sldMkLst>
      </pc:sldChg>
      <pc:sldChg chg="add del">
        <pc:chgData name="Emma" userId="4e6267d0-a584-409f-b176-95ae58c29174" providerId="ADAL" clId="{4CB30228-A76B-4CAC-A910-2A33AA805A57}" dt="2022-03-20T15:56:46.897" v="1149" actId="47"/>
        <pc:sldMkLst>
          <pc:docMk/>
          <pc:sldMk cId="3869330908" sldId="290"/>
        </pc:sldMkLst>
      </pc:sldChg>
      <pc:sldChg chg="add del">
        <pc:chgData name="Emma" userId="4e6267d0-a584-409f-b176-95ae58c29174" providerId="ADAL" clId="{4CB30228-A76B-4CAC-A910-2A33AA805A57}" dt="2022-03-20T15:57:42.476" v="1154" actId="47"/>
        <pc:sldMkLst>
          <pc:docMk/>
          <pc:sldMk cId="3967151670" sldId="291"/>
        </pc:sldMkLst>
      </pc:sldChg>
      <pc:sldChg chg="add del ord">
        <pc:chgData name="Emma" userId="4e6267d0-a584-409f-b176-95ae58c29174" providerId="ADAL" clId="{4CB30228-A76B-4CAC-A910-2A33AA805A57}" dt="2022-03-21T08:20:00.993" v="5554" actId="47"/>
        <pc:sldMkLst>
          <pc:docMk/>
          <pc:sldMk cId="1473486544" sldId="292"/>
        </pc:sldMkLst>
      </pc:sldChg>
      <pc:sldChg chg="modSp add del mod addCm modCm">
        <pc:chgData name="Emma" userId="4e6267d0-a584-409f-b176-95ae58c29174" providerId="ADAL" clId="{4CB30228-A76B-4CAC-A910-2A33AA805A57}" dt="2022-03-20T18:59:34.891" v="5333" actId="47"/>
        <pc:sldMkLst>
          <pc:docMk/>
          <pc:sldMk cId="500308600" sldId="293"/>
        </pc:sldMkLst>
        <pc:spChg chg="mod">
          <ac:chgData name="Emma" userId="4e6267d0-a584-409f-b176-95ae58c29174" providerId="ADAL" clId="{4CB30228-A76B-4CAC-A910-2A33AA805A57}" dt="2022-03-20T16:02:02.005" v="1200" actId="14100"/>
          <ac:spMkLst>
            <pc:docMk/>
            <pc:sldMk cId="500308600" sldId="293"/>
            <ac:spMk id="2" creationId="{00000000-0000-0000-0000-000000000000}"/>
          </ac:spMkLst>
        </pc:spChg>
      </pc:sldChg>
      <pc:sldChg chg="modSp add del mod">
        <pc:chgData name="Emma" userId="4e6267d0-a584-409f-b176-95ae58c29174" providerId="ADAL" clId="{4CB30228-A76B-4CAC-A910-2A33AA805A57}" dt="2022-03-21T15:45:52.068" v="6728" actId="47"/>
        <pc:sldMkLst>
          <pc:docMk/>
          <pc:sldMk cId="2244979754" sldId="294"/>
        </pc:sldMkLst>
        <pc:spChg chg="mod">
          <ac:chgData name="Emma" userId="4e6267d0-a584-409f-b176-95ae58c29174" providerId="ADAL" clId="{4CB30228-A76B-4CAC-A910-2A33AA805A57}" dt="2022-03-20T16:01:38.212" v="1172" actId="20577"/>
          <ac:spMkLst>
            <pc:docMk/>
            <pc:sldMk cId="2244979754" sldId="294"/>
            <ac:spMk id="2" creationId="{00000000-0000-0000-0000-000000000000}"/>
          </ac:spMkLst>
        </pc:spChg>
      </pc:sldChg>
      <pc:sldChg chg="modSp add del mod ord">
        <pc:chgData name="Emma" userId="4e6267d0-a584-409f-b176-95ae58c29174" providerId="ADAL" clId="{4CB30228-A76B-4CAC-A910-2A33AA805A57}" dt="2022-03-21T16:40:52.205" v="8119" actId="47"/>
        <pc:sldMkLst>
          <pc:docMk/>
          <pc:sldMk cId="3834331377" sldId="299"/>
        </pc:sldMkLst>
        <pc:spChg chg="mod">
          <ac:chgData name="Emma" userId="4e6267d0-a584-409f-b176-95ae58c29174" providerId="ADAL" clId="{4CB30228-A76B-4CAC-A910-2A33AA805A57}" dt="2022-03-21T16:00:55.591" v="6925" actId="1076"/>
          <ac:spMkLst>
            <pc:docMk/>
            <pc:sldMk cId="3834331377" sldId="299"/>
            <ac:spMk id="60418" creationId="{00000000-0000-0000-0000-000000000000}"/>
          </ac:spMkLst>
        </pc:spChg>
      </pc:sldChg>
      <pc:sldChg chg="del">
        <pc:chgData name="Emma" userId="4e6267d0-a584-409f-b176-95ae58c29174" providerId="ADAL" clId="{4CB30228-A76B-4CAC-A910-2A33AA805A57}" dt="2022-03-20T15:48:03.945" v="999" actId="47"/>
        <pc:sldMkLst>
          <pc:docMk/>
          <pc:sldMk cId="2639499156" sldId="300"/>
        </pc:sldMkLst>
      </pc:sldChg>
      <pc:sldChg chg="del ord">
        <pc:chgData name="Emma" userId="4e6267d0-a584-409f-b176-95ae58c29174" providerId="ADAL" clId="{4CB30228-A76B-4CAC-A910-2A33AA805A57}" dt="2022-03-21T16:01:25.728" v="6929" actId="47"/>
        <pc:sldMkLst>
          <pc:docMk/>
          <pc:sldMk cId="40177166" sldId="301"/>
        </pc:sldMkLst>
      </pc:sldChg>
      <pc:sldChg chg="del">
        <pc:chgData name="Emma" userId="4e6267d0-a584-409f-b176-95ae58c29174" providerId="ADAL" clId="{4CB30228-A76B-4CAC-A910-2A33AA805A57}" dt="2022-03-20T15:25:26.369" v="173" actId="47"/>
        <pc:sldMkLst>
          <pc:docMk/>
          <pc:sldMk cId="4827697" sldId="302"/>
        </pc:sldMkLst>
      </pc:sldChg>
      <pc:sldChg chg="del">
        <pc:chgData name="Emma" userId="4e6267d0-a584-409f-b176-95ae58c29174" providerId="ADAL" clId="{4CB30228-A76B-4CAC-A910-2A33AA805A57}" dt="2022-03-20T15:49:02.014" v="1002" actId="2696"/>
        <pc:sldMkLst>
          <pc:docMk/>
          <pc:sldMk cId="2260731185" sldId="302"/>
        </pc:sldMkLst>
      </pc:sldChg>
      <pc:sldChg chg="del">
        <pc:chgData name="Emma" userId="4e6267d0-a584-409f-b176-95ae58c29174" providerId="ADAL" clId="{4CB30228-A76B-4CAC-A910-2A33AA805A57}" dt="2022-03-20T15:49:02.014" v="1002" actId="2696"/>
        <pc:sldMkLst>
          <pc:docMk/>
          <pc:sldMk cId="3077305302" sldId="303"/>
        </pc:sldMkLst>
      </pc:sldChg>
      <pc:sldChg chg="del ord">
        <pc:chgData name="Emma" userId="4e6267d0-a584-409f-b176-95ae58c29174" providerId="ADAL" clId="{4CB30228-A76B-4CAC-A910-2A33AA805A57}" dt="2022-03-21T16:02:04.954" v="6930" actId="47"/>
        <pc:sldMkLst>
          <pc:docMk/>
          <pc:sldMk cId="2358120532" sldId="304"/>
        </pc:sldMkLst>
      </pc:sldChg>
      <pc:sldChg chg="addSp delSp modSp del mod ord">
        <pc:chgData name="Emma" userId="4e6267d0-a584-409f-b176-95ae58c29174" providerId="ADAL" clId="{4CB30228-A76B-4CAC-A910-2A33AA805A57}" dt="2022-03-21T16:46:00.860" v="8133" actId="47"/>
        <pc:sldMkLst>
          <pc:docMk/>
          <pc:sldMk cId="376025482" sldId="307"/>
        </pc:sldMkLst>
        <pc:spChg chg="add del">
          <ac:chgData name="Emma" userId="4e6267d0-a584-409f-b176-95ae58c29174" providerId="ADAL" clId="{4CB30228-A76B-4CAC-A910-2A33AA805A57}" dt="2022-03-21T11:41:11.281" v="6088" actId="478"/>
          <ac:spMkLst>
            <pc:docMk/>
            <pc:sldMk cId="376025482" sldId="307"/>
            <ac:spMk id="19" creationId="{282E581C-90E3-46FD-AAE3-4D6E4E3CB5EB}"/>
          </ac:spMkLst>
        </pc:spChg>
        <pc:spChg chg="add del">
          <ac:chgData name="Emma" userId="4e6267d0-a584-409f-b176-95ae58c29174" providerId="ADAL" clId="{4CB30228-A76B-4CAC-A910-2A33AA805A57}" dt="2022-03-21T11:41:11.281" v="6088" actId="478"/>
          <ac:spMkLst>
            <pc:docMk/>
            <pc:sldMk cId="376025482" sldId="307"/>
            <ac:spMk id="25" creationId="{81965AF9-D1A5-44C1-8A8E-2E7A32646778}"/>
          </ac:spMkLst>
        </pc:spChg>
        <pc:spChg chg="del mod">
          <ac:chgData name="Emma" userId="4e6267d0-a584-409f-b176-95ae58c29174" providerId="ADAL" clId="{4CB30228-A76B-4CAC-A910-2A33AA805A57}" dt="2022-03-21T16:39:53.438" v="8107" actId="478"/>
          <ac:spMkLst>
            <pc:docMk/>
            <pc:sldMk cId="376025482" sldId="307"/>
            <ac:spMk id="28" creationId="{C4A2D430-B730-4723-B74D-D909FC19A8DA}"/>
          </ac:spMkLst>
        </pc:spChg>
        <pc:spChg chg="mod">
          <ac:chgData name="Emma" userId="4e6267d0-a584-409f-b176-95ae58c29174" providerId="ADAL" clId="{4CB30228-A76B-4CAC-A910-2A33AA805A57}" dt="2022-03-21T16:03:56.884" v="6969" actId="1076"/>
          <ac:spMkLst>
            <pc:docMk/>
            <pc:sldMk cId="376025482" sldId="307"/>
            <ac:spMk id="10242" creationId="{00000000-0000-0000-0000-000000000000}"/>
          </ac:spMkLst>
        </pc:spChg>
        <pc:picChg chg="add del">
          <ac:chgData name="Emma" userId="4e6267d0-a584-409f-b176-95ae58c29174" providerId="ADAL" clId="{4CB30228-A76B-4CAC-A910-2A33AA805A57}" dt="2022-03-21T11:41:11.281" v="6088" actId="478"/>
          <ac:picMkLst>
            <pc:docMk/>
            <pc:sldMk cId="376025482" sldId="307"/>
            <ac:picMk id="21" creationId="{B2577D38-90C5-4D72-AD49-EE69BA01A121}"/>
          </ac:picMkLst>
        </pc:picChg>
        <pc:picChg chg="add del">
          <ac:chgData name="Emma" userId="4e6267d0-a584-409f-b176-95ae58c29174" providerId="ADAL" clId="{4CB30228-A76B-4CAC-A910-2A33AA805A57}" dt="2022-03-21T11:41:11.281" v="6088" actId="478"/>
          <ac:picMkLst>
            <pc:docMk/>
            <pc:sldMk cId="376025482" sldId="307"/>
            <ac:picMk id="22" creationId="{632922B4-3D4C-4AC9-9EE0-A0C58F7D1EDE}"/>
          </ac:picMkLst>
        </pc:picChg>
        <pc:picChg chg="del mod">
          <ac:chgData name="Emma" userId="4e6267d0-a584-409f-b176-95ae58c29174" providerId="ADAL" clId="{4CB30228-A76B-4CAC-A910-2A33AA805A57}" dt="2022-03-21T16:39:51.317" v="8106" actId="478"/>
          <ac:picMkLst>
            <pc:docMk/>
            <pc:sldMk cId="376025482" sldId="307"/>
            <ac:picMk id="29" creationId="{C73371BA-A436-4F5A-AAFB-B3FEFA3E4920}"/>
          </ac:picMkLst>
        </pc:picChg>
        <pc:picChg chg="mod">
          <ac:chgData name="Emma" userId="4e6267d0-a584-409f-b176-95ae58c29174" providerId="ADAL" clId="{4CB30228-A76B-4CAC-A910-2A33AA805A57}" dt="2022-03-21T16:39:56.651" v="8110" actId="1076"/>
          <ac:picMkLst>
            <pc:docMk/>
            <pc:sldMk cId="376025482" sldId="307"/>
            <ac:picMk id="31" creationId="{E398C03B-7406-4E36-BC1F-4A904F8ED3AA}"/>
          </ac:picMkLst>
        </pc:picChg>
      </pc:sldChg>
      <pc:sldChg chg="add del">
        <pc:chgData name="Emma" userId="4e6267d0-a584-409f-b176-95ae58c29174" providerId="ADAL" clId="{4CB30228-A76B-4CAC-A910-2A33AA805A57}" dt="2022-03-20T15:50:50.073" v="1006" actId="47"/>
        <pc:sldMkLst>
          <pc:docMk/>
          <pc:sldMk cId="3943131921" sldId="308"/>
        </pc:sldMkLst>
      </pc:sldChg>
      <pc:sldChg chg="addSp delSp modSp mod ord">
        <pc:chgData name="Emma" userId="4e6267d0-a584-409f-b176-95ae58c29174" providerId="ADAL" clId="{4CB30228-A76B-4CAC-A910-2A33AA805A57}" dt="2022-03-21T16:03:34.629" v="6964" actId="478"/>
        <pc:sldMkLst>
          <pc:docMk/>
          <pc:sldMk cId="0" sldId="309"/>
        </pc:sldMkLst>
        <pc:spChg chg="mod">
          <ac:chgData name="Emma" userId="4e6267d0-a584-409f-b176-95ae58c29174" providerId="ADAL" clId="{4CB30228-A76B-4CAC-A910-2A33AA805A57}" dt="2022-03-21T11:47:01.457" v="6258" actId="20577"/>
          <ac:spMkLst>
            <pc:docMk/>
            <pc:sldMk cId="0" sldId="309"/>
            <ac:spMk id="30724" creationId="{41E4BB99-1FD1-4A8B-8E81-31259575E9CB}"/>
          </ac:spMkLst>
        </pc:spChg>
        <pc:spChg chg="mod">
          <ac:chgData name="Emma" userId="4e6267d0-a584-409f-b176-95ae58c29174" providerId="ADAL" clId="{4CB30228-A76B-4CAC-A910-2A33AA805A57}" dt="2022-03-21T11:32:31.840" v="5983" actId="20577"/>
          <ac:spMkLst>
            <pc:docMk/>
            <pc:sldMk cId="0" sldId="309"/>
            <ac:spMk id="30725" creationId="{48D19730-0CC3-4837-95D2-D4D3371942F5}"/>
          </ac:spMkLst>
        </pc:spChg>
        <pc:picChg chg="add del mod">
          <ac:chgData name="Emma" userId="4e6267d0-a584-409f-b176-95ae58c29174" providerId="ADAL" clId="{4CB30228-A76B-4CAC-A910-2A33AA805A57}" dt="2022-03-21T16:03:34.629" v="6964" actId="478"/>
          <ac:picMkLst>
            <pc:docMk/>
            <pc:sldMk cId="0" sldId="309"/>
            <ac:picMk id="9" creationId="{16A7AC02-FD37-4B3E-8B3C-80A54C4BFAEF}"/>
          </ac:picMkLst>
        </pc:picChg>
        <pc:picChg chg="add del mod">
          <ac:chgData name="Emma" userId="4e6267d0-a584-409f-b176-95ae58c29174" providerId="ADAL" clId="{4CB30228-A76B-4CAC-A910-2A33AA805A57}" dt="2022-03-21T16:03:34.629" v="6964" actId="478"/>
          <ac:picMkLst>
            <pc:docMk/>
            <pc:sldMk cId="0" sldId="309"/>
            <ac:picMk id="10" creationId="{EC937C33-A7AD-4D56-A26B-93EF772A7B3B}"/>
          </ac:picMkLst>
        </pc:picChg>
        <pc:picChg chg="add del mod">
          <ac:chgData name="Emma" userId="4e6267d0-a584-409f-b176-95ae58c29174" providerId="ADAL" clId="{4CB30228-A76B-4CAC-A910-2A33AA805A57}" dt="2022-03-21T16:03:34.629" v="6964" actId="478"/>
          <ac:picMkLst>
            <pc:docMk/>
            <pc:sldMk cId="0" sldId="309"/>
            <ac:picMk id="11" creationId="{1BF8F4B2-B986-4BC8-8441-561A77F05BED}"/>
          </ac:picMkLst>
        </pc:picChg>
        <pc:picChg chg="add del mod">
          <ac:chgData name="Emma" userId="4e6267d0-a584-409f-b176-95ae58c29174" providerId="ADAL" clId="{4CB30228-A76B-4CAC-A910-2A33AA805A57}" dt="2022-03-21T16:03:34.629" v="6964" actId="478"/>
          <ac:picMkLst>
            <pc:docMk/>
            <pc:sldMk cId="0" sldId="309"/>
            <ac:picMk id="12" creationId="{39BD3E30-5417-43B1-B4F0-B8623A7AE011}"/>
          </ac:picMkLst>
        </pc:picChg>
      </pc:sldChg>
      <pc:sldChg chg="addSp delSp modSp add del mod ord delDesignElem chgLayout">
        <pc:chgData name="Emma" userId="4e6267d0-a584-409f-b176-95ae58c29174" providerId="ADAL" clId="{4CB30228-A76B-4CAC-A910-2A33AA805A57}" dt="2022-03-21T16:38:49.751" v="8104"/>
        <pc:sldMkLst>
          <pc:docMk/>
          <pc:sldMk cId="0" sldId="310"/>
        </pc:sldMkLst>
        <pc:spChg chg="add del mod ord">
          <ac:chgData name="Emma" userId="4e6267d0-a584-409f-b176-95ae58c29174" providerId="ADAL" clId="{4CB30228-A76B-4CAC-A910-2A33AA805A57}" dt="2022-03-21T16:04:44.564" v="6975" actId="700"/>
          <ac:spMkLst>
            <pc:docMk/>
            <pc:sldMk cId="0" sldId="310"/>
            <ac:spMk id="3" creationId="{D6991082-3CB2-4969-8089-0C0030DE372B}"/>
          </ac:spMkLst>
        </pc:spChg>
        <pc:spChg chg="mod ord">
          <ac:chgData name="Emma" userId="4e6267d0-a584-409f-b176-95ae58c29174" providerId="ADAL" clId="{4CB30228-A76B-4CAC-A910-2A33AA805A57}" dt="2022-03-21T16:04:44.564" v="6975" actId="700"/>
          <ac:spMkLst>
            <pc:docMk/>
            <pc:sldMk cId="0" sldId="310"/>
            <ac:spMk id="6" creationId="{ACE18BC5-40AC-4C43-99D9-C895533B9FAD}"/>
          </ac:spMkLst>
        </pc:spChg>
        <pc:spChg chg="add mod">
          <ac:chgData name="Emma" userId="4e6267d0-a584-409f-b176-95ae58c29174" providerId="ADAL" clId="{4CB30228-A76B-4CAC-A910-2A33AA805A57}" dt="2022-03-21T16:31:04.567" v="8001" actId="1076"/>
          <ac:spMkLst>
            <pc:docMk/>
            <pc:sldMk cId="0" sldId="310"/>
            <ac:spMk id="12" creationId="{755CA794-DAFD-470C-B153-A7136C734DCA}"/>
          </ac:spMkLst>
        </pc:spChg>
        <pc:spChg chg="mod ord">
          <ac:chgData name="Emma" userId="4e6267d0-a584-409f-b176-95ae58c29174" providerId="ADAL" clId="{4CB30228-A76B-4CAC-A910-2A33AA805A57}" dt="2022-03-21T16:31:13.335" v="8004" actId="1076"/>
          <ac:spMkLst>
            <pc:docMk/>
            <pc:sldMk cId="0" sldId="310"/>
            <ac:spMk id="32772" creationId="{94DF9321-1D40-48F1-A8E8-351AED4240DC}"/>
          </ac:spMkLst>
        </pc:spChg>
        <pc:spChg chg="mod">
          <ac:chgData name="Emma" userId="4e6267d0-a584-409f-b176-95ae58c29174" providerId="ADAL" clId="{4CB30228-A76B-4CAC-A910-2A33AA805A57}" dt="2022-03-21T16:04:30.438" v="6971" actId="6549"/>
          <ac:spMkLst>
            <pc:docMk/>
            <pc:sldMk cId="0" sldId="310"/>
            <ac:spMk id="32773" creationId="{3C1932ED-1E95-4CB7-910C-3AA806A5406A}"/>
          </ac:spMkLst>
        </pc:spChg>
        <pc:spChg chg="add del">
          <ac:chgData name="Emma" userId="4e6267d0-a584-409f-b176-95ae58c29174" providerId="ADAL" clId="{4CB30228-A76B-4CAC-A910-2A33AA805A57}" dt="2022-03-21T16:04:44.564" v="6975" actId="700"/>
          <ac:spMkLst>
            <pc:docMk/>
            <pc:sldMk cId="0" sldId="310"/>
            <ac:spMk id="32776" creationId="{AFA67CD3-AB4E-4A7A-BEB8-53C445D8C44E}"/>
          </ac:spMkLst>
        </pc:spChg>
        <pc:spChg chg="add del">
          <ac:chgData name="Emma" userId="4e6267d0-a584-409f-b176-95ae58c29174" providerId="ADAL" clId="{4CB30228-A76B-4CAC-A910-2A33AA805A57}" dt="2022-03-21T16:04:44.564" v="6975" actId="700"/>
          <ac:spMkLst>
            <pc:docMk/>
            <pc:sldMk cId="0" sldId="310"/>
            <ac:spMk id="32778" creationId="{339C8D78-A644-462F-B674-F440635E5353}"/>
          </ac:spMkLst>
        </pc:spChg>
        <pc:graphicFrameChg chg="del">
          <ac:chgData name="Emma" userId="4e6267d0-a584-409f-b176-95ae58c29174" providerId="ADAL" clId="{4CB30228-A76B-4CAC-A910-2A33AA805A57}" dt="2022-03-21T16:04:28.321" v="6970" actId="478"/>
          <ac:graphicFrameMkLst>
            <pc:docMk/>
            <pc:sldMk cId="0" sldId="310"/>
            <ac:graphicFrameMk id="2" creationId="{41387F79-54D2-49A9-AC61-8117DD0F8F27}"/>
          </ac:graphicFrameMkLst>
        </pc:graphicFrameChg>
        <pc:picChg chg="add del">
          <ac:chgData name="Emma" userId="4e6267d0-a584-409f-b176-95ae58c29174" providerId="ADAL" clId="{4CB30228-A76B-4CAC-A910-2A33AA805A57}" dt="2022-03-21T16:04:44.564" v="6975" actId="700"/>
          <ac:picMkLst>
            <pc:docMk/>
            <pc:sldMk cId="0" sldId="310"/>
            <ac:picMk id="32777" creationId="{07CF545F-9C2E-4446-97CD-AD92990C2B68}"/>
          </ac:picMkLst>
        </pc:picChg>
      </pc:sldChg>
      <pc:sldChg chg="add del mod modShow">
        <pc:chgData name="Emma" userId="4e6267d0-a584-409f-b176-95ae58c29174" providerId="ADAL" clId="{4CB30228-A76B-4CAC-A910-2A33AA805A57}" dt="2022-03-21T16:58:15.347" v="8178" actId="729"/>
        <pc:sldMkLst>
          <pc:docMk/>
          <pc:sldMk cId="2009378536" sldId="312"/>
        </pc:sldMkLst>
      </pc:sldChg>
      <pc:sldChg chg="addSp delSp add del setBg delDesignElem">
        <pc:chgData name="Emma" userId="4e6267d0-a584-409f-b176-95ae58c29174" providerId="ADAL" clId="{4CB30228-A76B-4CAC-A910-2A33AA805A57}" dt="2022-03-21T16:36:28.366" v="8020" actId="47"/>
        <pc:sldMkLst>
          <pc:docMk/>
          <pc:sldMk cId="829847184" sldId="318"/>
        </pc:sldMkLst>
        <pc:spChg chg="del">
          <ac:chgData name="Emma" userId="4e6267d0-a584-409f-b176-95ae58c29174" providerId="ADAL" clId="{4CB30228-A76B-4CAC-A910-2A33AA805A57}" dt="2022-03-21T11:48:32.495" v="6280"/>
          <ac:spMkLst>
            <pc:docMk/>
            <pc:sldMk cId="829847184" sldId="318"/>
            <ac:spMk id="16" creationId="{3EBE8569-6AEC-4B8C-8D53-2DE337CDBA65}"/>
          </ac:spMkLst>
        </pc:spChg>
        <pc:spChg chg="del">
          <ac:chgData name="Emma" userId="4e6267d0-a584-409f-b176-95ae58c29174" providerId="ADAL" clId="{4CB30228-A76B-4CAC-A910-2A33AA805A57}" dt="2022-03-21T11:48:32.495" v="6280"/>
          <ac:spMkLst>
            <pc:docMk/>
            <pc:sldMk cId="829847184" sldId="318"/>
            <ac:spMk id="17" creationId="{8FC9BE17-9A7B-462D-AE50-3D8777387304}"/>
          </ac:spMkLst>
        </pc:spChg>
        <pc:spChg chg="del">
          <ac:chgData name="Emma" userId="4e6267d0-a584-409f-b176-95ae58c29174" providerId="ADAL" clId="{4CB30228-A76B-4CAC-A910-2A33AA805A57}" dt="2022-03-21T11:48:32.495" v="6280"/>
          <ac:spMkLst>
            <pc:docMk/>
            <pc:sldMk cId="829847184" sldId="318"/>
            <ac:spMk id="18" creationId="{55D4142C-5077-457F-A6AD-3FECFDB39685}"/>
          </ac:spMkLst>
        </pc:spChg>
        <pc:spChg chg="del">
          <ac:chgData name="Emma" userId="4e6267d0-a584-409f-b176-95ae58c29174" providerId="ADAL" clId="{4CB30228-A76B-4CAC-A910-2A33AA805A57}" dt="2022-03-21T11:48:32.495" v="6280"/>
          <ac:spMkLst>
            <pc:docMk/>
            <pc:sldMk cId="829847184" sldId="318"/>
            <ac:spMk id="20" creationId="{7A5F0580-5EE9-419F-96EE-B6529EF6E7D0}"/>
          </ac:spMkLst>
        </pc:spChg>
        <pc:picChg chg="add del">
          <ac:chgData name="Emma" userId="4e6267d0-a584-409f-b176-95ae58c29174" providerId="ADAL" clId="{4CB30228-A76B-4CAC-A910-2A33AA805A57}" dt="2022-03-21T16:36:19.033" v="8012"/>
          <ac:picMkLst>
            <pc:docMk/>
            <pc:sldMk cId="829847184" sldId="318"/>
            <ac:picMk id="4" creationId="{9C16B7F6-4BE8-4756-BD55-08D970E069B6}"/>
          </ac:picMkLst>
        </pc:picChg>
      </pc:sldChg>
      <pc:sldChg chg="del">
        <pc:chgData name="Emma" userId="4e6267d0-a584-409f-b176-95ae58c29174" providerId="ADAL" clId="{4CB30228-A76B-4CAC-A910-2A33AA805A57}" dt="2022-03-21T11:48:24.704" v="6275" actId="2696"/>
        <pc:sldMkLst>
          <pc:docMk/>
          <pc:sldMk cId="2230724889" sldId="318"/>
        </pc:sldMkLst>
      </pc:sldChg>
      <pc:sldChg chg="del">
        <pc:chgData name="Emma" userId="4e6267d0-a584-409f-b176-95ae58c29174" providerId="ADAL" clId="{4CB30228-A76B-4CAC-A910-2A33AA805A57}" dt="2022-03-21T11:48:24.704" v="6275" actId="2696"/>
        <pc:sldMkLst>
          <pc:docMk/>
          <pc:sldMk cId="964529483" sldId="319"/>
        </pc:sldMkLst>
      </pc:sldChg>
      <pc:sldChg chg="delSp add del setBg delDesignElem">
        <pc:chgData name="Emma" userId="4e6267d0-a584-409f-b176-95ae58c29174" providerId="ADAL" clId="{4CB30228-A76B-4CAC-A910-2A33AA805A57}" dt="2022-03-21T16:36:30.516" v="8022" actId="47"/>
        <pc:sldMkLst>
          <pc:docMk/>
          <pc:sldMk cId="1459460804" sldId="319"/>
        </pc:sldMkLst>
        <pc:spChg chg="del">
          <ac:chgData name="Emma" userId="4e6267d0-a584-409f-b176-95ae58c29174" providerId="ADAL" clId="{4CB30228-A76B-4CAC-A910-2A33AA805A57}" dt="2022-03-21T11:48:32.495" v="6280"/>
          <ac:spMkLst>
            <pc:docMk/>
            <pc:sldMk cId="1459460804" sldId="319"/>
            <ac:spMk id="9" creationId="{F56F5174-31D9-4DBB-AAB7-A1FD7BDB1352}"/>
          </ac:spMkLst>
        </pc:spChg>
        <pc:spChg chg="del">
          <ac:chgData name="Emma" userId="4e6267d0-a584-409f-b176-95ae58c29174" providerId="ADAL" clId="{4CB30228-A76B-4CAC-A910-2A33AA805A57}" dt="2022-03-21T11:48:32.495" v="6280"/>
          <ac:spMkLst>
            <pc:docMk/>
            <pc:sldMk cId="1459460804" sldId="319"/>
            <ac:spMk id="13" creationId="{F9A95BEE-6BB1-4A28-A8E6-A34B2E42EF87}"/>
          </ac:spMkLst>
        </pc:spChg>
        <pc:picChg chg="del">
          <ac:chgData name="Emma" userId="4e6267d0-a584-409f-b176-95ae58c29174" providerId="ADAL" clId="{4CB30228-A76B-4CAC-A910-2A33AA805A57}" dt="2022-03-21T11:48:32.495" v="6280"/>
          <ac:picMkLst>
            <pc:docMk/>
            <pc:sldMk cId="1459460804" sldId="319"/>
            <ac:picMk id="11" creationId="{AE113210-7872-481A-ADE6-3A05CCAF5EB2}"/>
          </ac:picMkLst>
        </pc:picChg>
      </pc:sldChg>
      <pc:sldChg chg="addSp delSp modSp mod modNotesTx">
        <pc:chgData name="Emma" userId="4e6267d0-a584-409f-b176-95ae58c29174" providerId="ADAL" clId="{4CB30228-A76B-4CAC-A910-2A33AA805A57}" dt="2022-03-21T16:29:34.882" v="7815" actId="20577"/>
        <pc:sldMkLst>
          <pc:docMk/>
          <pc:sldMk cId="3528123334" sldId="321"/>
        </pc:sldMkLst>
        <pc:spChg chg="mod">
          <ac:chgData name="Emma" userId="4e6267d0-a584-409f-b176-95ae58c29174" providerId="ADAL" clId="{4CB30228-A76B-4CAC-A910-2A33AA805A57}" dt="2022-03-21T16:29:34.882" v="7815" actId="20577"/>
          <ac:spMkLst>
            <pc:docMk/>
            <pc:sldMk cId="3528123334" sldId="321"/>
            <ac:spMk id="3" creationId="{1D2A22E0-DA56-4A3F-AC11-FCEC641B7F63}"/>
          </ac:spMkLst>
        </pc:spChg>
        <pc:picChg chg="add mod">
          <ac:chgData name="Emma" userId="4e6267d0-a584-409f-b176-95ae58c29174" providerId="ADAL" clId="{4CB30228-A76B-4CAC-A910-2A33AA805A57}" dt="2022-03-20T18:19:03.732" v="2546" actId="1076"/>
          <ac:picMkLst>
            <pc:docMk/>
            <pc:sldMk cId="3528123334" sldId="321"/>
            <ac:picMk id="7" creationId="{1F51DD4A-5F99-4E40-A799-7640126E668A}"/>
          </ac:picMkLst>
        </pc:picChg>
        <pc:picChg chg="del">
          <ac:chgData name="Emma" userId="4e6267d0-a584-409f-b176-95ae58c29174" providerId="ADAL" clId="{4CB30228-A76B-4CAC-A910-2A33AA805A57}" dt="2022-03-20T15:24:19.313" v="45"/>
          <ac:picMkLst>
            <pc:docMk/>
            <pc:sldMk cId="3528123334" sldId="321"/>
            <ac:picMk id="9" creationId="{865BAE7E-966F-4069-8221-9CDF8DF87C63}"/>
          </ac:picMkLst>
        </pc:picChg>
      </pc:sldChg>
      <pc:sldChg chg="addSp delSp modSp mod ord setBg modNotesTx">
        <pc:chgData name="Emma" userId="4e6267d0-a584-409f-b176-95ae58c29174" providerId="ADAL" clId="{4CB30228-A76B-4CAC-A910-2A33AA805A57}" dt="2022-03-21T16:41:50.737" v="8127" actId="1076"/>
        <pc:sldMkLst>
          <pc:docMk/>
          <pc:sldMk cId="1929493589" sldId="338"/>
        </pc:sldMkLst>
        <pc:spChg chg="mod">
          <ac:chgData name="Emma" userId="4e6267d0-a584-409f-b176-95ae58c29174" providerId="ADAL" clId="{4CB30228-A76B-4CAC-A910-2A33AA805A57}" dt="2022-03-20T16:09:54.145" v="1491" actId="207"/>
          <ac:spMkLst>
            <pc:docMk/>
            <pc:sldMk cId="1929493589" sldId="338"/>
            <ac:spMk id="2" creationId="{E83AA674-5D22-48E8-81D5-3A0FE92A15D3}"/>
          </ac:spMkLst>
        </pc:spChg>
        <pc:spChg chg="add mod">
          <ac:chgData name="Emma" userId="4e6267d0-a584-409f-b176-95ae58c29174" providerId="ADAL" clId="{4CB30228-A76B-4CAC-A910-2A33AA805A57}" dt="2022-03-20T16:12:37.035" v="1580" actId="478"/>
          <ac:spMkLst>
            <pc:docMk/>
            <pc:sldMk cId="1929493589" sldId="338"/>
            <ac:spMk id="4" creationId="{E607FBCA-F3E5-4F35-8023-808E2DB80E24}"/>
          </ac:spMkLst>
        </pc:spChg>
        <pc:spChg chg="del mod">
          <ac:chgData name="Emma" userId="4e6267d0-a584-409f-b176-95ae58c29174" providerId="ADAL" clId="{4CB30228-A76B-4CAC-A910-2A33AA805A57}" dt="2022-03-20T16:12:37.035" v="1580" actId="478"/>
          <ac:spMkLst>
            <pc:docMk/>
            <pc:sldMk cId="1929493589" sldId="338"/>
            <ac:spMk id="8194" creationId="{00000000-0000-0000-0000-000000000000}"/>
          </ac:spMkLst>
        </pc:spChg>
        <pc:spChg chg="mod">
          <ac:chgData name="Emma" userId="4e6267d0-a584-409f-b176-95ae58c29174" providerId="ADAL" clId="{4CB30228-A76B-4CAC-A910-2A33AA805A57}" dt="2022-03-21T16:41:46.161" v="8124" actId="1076"/>
          <ac:spMkLst>
            <pc:docMk/>
            <pc:sldMk cId="1929493589" sldId="338"/>
            <ac:spMk id="9219" creationId="{00000000-0000-0000-0000-000000000000}"/>
          </ac:spMkLst>
        </pc:spChg>
        <pc:picChg chg="mod">
          <ac:chgData name="Emma" userId="4e6267d0-a584-409f-b176-95ae58c29174" providerId="ADAL" clId="{4CB30228-A76B-4CAC-A910-2A33AA805A57}" dt="2022-03-20T16:09:54.145" v="1491" actId="207"/>
          <ac:picMkLst>
            <pc:docMk/>
            <pc:sldMk cId="1929493589" sldId="338"/>
            <ac:picMk id="6" creationId="{00000000-0000-0000-0000-000000000000}"/>
          </ac:picMkLst>
        </pc:picChg>
        <pc:picChg chg="mod">
          <ac:chgData name="Emma" userId="4e6267d0-a584-409f-b176-95ae58c29174" providerId="ADAL" clId="{4CB30228-A76B-4CAC-A910-2A33AA805A57}" dt="2022-03-20T16:09:54.145" v="1491" actId="207"/>
          <ac:picMkLst>
            <pc:docMk/>
            <pc:sldMk cId="1929493589" sldId="338"/>
            <ac:picMk id="7" creationId="{00000000-0000-0000-0000-000000000000}"/>
          </ac:picMkLst>
        </pc:picChg>
        <pc:picChg chg="del mod">
          <ac:chgData name="Emma" userId="4e6267d0-a584-409f-b176-95ae58c29174" providerId="ADAL" clId="{4CB30228-A76B-4CAC-A910-2A33AA805A57}" dt="2022-03-20T16:12:02.472" v="1570" actId="21"/>
          <ac:picMkLst>
            <pc:docMk/>
            <pc:sldMk cId="1929493589" sldId="338"/>
            <ac:picMk id="8" creationId="{21549817-256D-4966-9707-0523A696002A}"/>
          </ac:picMkLst>
        </pc:picChg>
        <pc:picChg chg="add mod">
          <ac:chgData name="Emma" userId="4e6267d0-a584-409f-b176-95ae58c29174" providerId="ADAL" clId="{4CB30228-A76B-4CAC-A910-2A33AA805A57}" dt="2022-03-21T16:41:50.737" v="8127" actId="1076"/>
          <ac:picMkLst>
            <pc:docMk/>
            <pc:sldMk cId="1929493589" sldId="338"/>
            <ac:picMk id="8" creationId="{88976B5A-312E-4A15-9C3E-96E2CF28C836}"/>
          </ac:picMkLst>
        </pc:picChg>
        <pc:picChg chg="add del mod">
          <ac:chgData name="Emma" userId="4e6267d0-a584-409f-b176-95ae58c29174" providerId="ADAL" clId="{4CB30228-A76B-4CAC-A910-2A33AA805A57}" dt="2022-03-20T16:12:18.682" v="1577" actId="478"/>
          <ac:picMkLst>
            <pc:docMk/>
            <pc:sldMk cId="1929493589" sldId="338"/>
            <ac:picMk id="9" creationId="{0D43F908-9597-419F-8DBB-506179413E2C}"/>
          </ac:picMkLst>
        </pc:picChg>
      </pc:sldChg>
      <pc:sldChg chg="modSp del mod">
        <pc:chgData name="Emma" userId="4e6267d0-a584-409f-b176-95ae58c29174" providerId="ADAL" clId="{4CB30228-A76B-4CAC-A910-2A33AA805A57}" dt="2022-03-21T16:22:52.117" v="7742" actId="47"/>
        <pc:sldMkLst>
          <pc:docMk/>
          <pc:sldMk cId="3885052182" sldId="340"/>
        </pc:sldMkLst>
        <pc:spChg chg="mod">
          <ac:chgData name="Emma" userId="4e6267d0-a584-409f-b176-95ae58c29174" providerId="ADAL" clId="{4CB30228-A76B-4CAC-A910-2A33AA805A57}" dt="2022-03-20T16:01:26.415" v="1155" actId="1076"/>
          <ac:spMkLst>
            <pc:docMk/>
            <pc:sldMk cId="3885052182" sldId="340"/>
            <ac:spMk id="2" creationId="{00000000-0000-0000-0000-000000000000}"/>
          </ac:spMkLst>
        </pc:spChg>
      </pc:sldChg>
      <pc:sldChg chg="add del">
        <pc:chgData name="Emma" userId="4e6267d0-a584-409f-b176-95ae58c29174" providerId="ADAL" clId="{4CB30228-A76B-4CAC-A910-2A33AA805A57}" dt="2022-03-20T15:56:41.190" v="1147" actId="47"/>
        <pc:sldMkLst>
          <pc:docMk/>
          <pc:sldMk cId="768230689" sldId="368"/>
        </pc:sldMkLst>
      </pc:sldChg>
      <pc:sldChg chg="addSp delSp modSp add del mod modClrScheme chgLayout">
        <pc:chgData name="Emma" userId="4e6267d0-a584-409f-b176-95ae58c29174" providerId="ADAL" clId="{4CB30228-A76B-4CAC-A910-2A33AA805A57}" dt="2022-03-21T11:40:18.009" v="6084" actId="700"/>
        <pc:sldMkLst>
          <pc:docMk/>
          <pc:sldMk cId="3996575123" sldId="372"/>
        </pc:sldMkLst>
        <pc:spChg chg="add del mod ord">
          <ac:chgData name="Emma" userId="4e6267d0-a584-409f-b176-95ae58c29174" providerId="ADAL" clId="{4CB30228-A76B-4CAC-A910-2A33AA805A57}" dt="2022-03-21T11:40:18.009" v="6084" actId="700"/>
          <ac:spMkLst>
            <pc:docMk/>
            <pc:sldMk cId="3996575123" sldId="372"/>
            <ac:spMk id="2" creationId="{102DA027-8799-49C3-BBE5-93D460D0A975}"/>
          </ac:spMkLst>
        </pc:spChg>
        <pc:spChg chg="mod ord">
          <ac:chgData name="Emma" userId="4e6267d0-a584-409f-b176-95ae58c29174" providerId="ADAL" clId="{4CB30228-A76B-4CAC-A910-2A33AA805A57}" dt="2022-03-21T11:40:18.009" v="6084" actId="700"/>
          <ac:spMkLst>
            <pc:docMk/>
            <pc:sldMk cId="3996575123" sldId="372"/>
            <ac:spMk id="7" creationId="{00000000-0000-0000-0000-000000000000}"/>
          </ac:spMkLst>
        </pc:spChg>
        <pc:spChg chg="mod ord">
          <ac:chgData name="Emma" userId="4e6267d0-a584-409f-b176-95ae58c29174" providerId="ADAL" clId="{4CB30228-A76B-4CAC-A910-2A33AA805A57}" dt="2022-03-21T11:40:18.009" v="6084" actId="700"/>
          <ac:spMkLst>
            <pc:docMk/>
            <pc:sldMk cId="3996575123" sldId="372"/>
            <ac:spMk id="12290" creationId="{00000000-0000-0000-0000-000000000000}"/>
          </ac:spMkLst>
        </pc:spChg>
      </pc:sldChg>
      <pc:sldChg chg="addSp modSp add del mod ord">
        <pc:chgData name="Emma" userId="4e6267d0-a584-409f-b176-95ae58c29174" providerId="ADAL" clId="{4CB30228-A76B-4CAC-A910-2A33AA805A57}" dt="2022-03-21T15:46:17.366" v="6733" actId="47"/>
        <pc:sldMkLst>
          <pc:docMk/>
          <pc:sldMk cId="3368976760" sldId="380"/>
        </pc:sldMkLst>
        <pc:spChg chg="add mod">
          <ac:chgData name="Emma" userId="4e6267d0-a584-409f-b176-95ae58c29174" providerId="ADAL" clId="{4CB30228-A76B-4CAC-A910-2A33AA805A57}" dt="2022-03-20T18:29:15.370" v="3668" actId="14100"/>
          <ac:spMkLst>
            <pc:docMk/>
            <pc:sldMk cId="3368976760" sldId="380"/>
            <ac:spMk id="12" creationId="{6D60D042-DCBB-4C21-AF74-38476930524F}"/>
          </ac:spMkLst>
        </pc:spChg>
        <pc:spChg chg="mod">
          <ac:chgData name="Emma" userId="4e6267d0-a584-409f-b176-95ae58c29174" providerId="ADAL" clId="{4CB30228-A76B-4CAC-A910-2A33AA805A57}" dt="2022-03-20T18:29:23.676" v="3696" actId="6549"/>
          <ac:spMkLst>
            <pc:docMk/>
            <pc:sldMk cId="3368976760" sldId="380"/>
            <ac:spMk id="24578" creationId="{00000000-0000-0000-0000-000000000000}"/>
          </ac:spMkLst>
        </pc:spChg>
        <pc:spChg chg="mod">
          <ac:chgData name="Emma" userId="4e6267d0-a584-409f-b176-95ae58c29174" providerId="ADAL" clId="{4CB30228-A76B-4CAC-A910-2A33AA805A57}" dt="2022-03-20T18:28:56.850" v="3662" actId="1076"/>
          <ac:spMkLst>
            <pc:docMk/>
            <pc:sldMk cId="3368976760" sldId="380"/>
            <ac:spMk id="24581" creationId="{00000000-0000-0000-0000-000000000000}"/>
          </ac:spMkLst>
        </pc:spChg>
        <pc:spChg chg="mod">
          <ac:chgData name="Emma" userId="4e6267d0-a584-409f-b176-95ae58c29174" providerId="ADAL" clId="{4CB30228-A76B-4CAC-A910-2A33AA805A57}" dt="2022-03-20T18:28:56.850" v="3662" actId="1076"/>
          <ac:spMkLst>
            <pc:docMk/>
            <pc:sldMk cId="3368976760" sldId="380"/>
            <ac:spMk id="24582" creationId="{00000000-0000-0000-0000-000000000000}"/>
          </ac:spMkLst>
        </pc:spChg>
        <pc:spChg chg="mod">
          <ac:chgData name="Emma" userId="4e6267d0-a584-409f-b176-95ae58c29174" providerId="ADAL" clId="{4CB30228-A76B-4CAC-A910-2A33AA805A57}" dt="2022-03-20T18:28:56.850" v="3662" actId="1076"/>
          <ac:spMkLst>
            <pc:docMk/>
            <pc:sldMk cId="3368976760" sldId="380"/>
            <ac:spMk id="24583" creationId="{00000000-0000-0000-0000-000000000000}"/>
          </ac:spMkLst>
        </pc:spChg>
        <pc:spChg chg="mod">
          <ac:chgData name="Emma" userId="4e6267d0-a584-409f-b176-95ae58c29174" providerId="ADAL" clId="{4CB30228-A76B-4CAC-A910-2A33AA805A57}" dt="2022-03-20T18:28:56.850" v="3662" actId="1076"/>
          <ac:spMkLst>
            <pc:docMk/>
            <pc:sldMk cId="3368976760" sldId="380"/>
            <ac:spMk id="24584" creationId="{00000000-0000-0000-0000-000000000000}"/>
          </ac:spMkLst>
        </pc:spChg>
        <pc:spChg chg="mod">
          <ac:chgData name="Emma" userId="4e6267d0-a584-409f-b176-95ae58c29174" providerId="ADAL" clId="{4CB30228-A76B-4CAC-A910-2A33AA805A57}" dt="2022-03-20T18:29:00.070" v="3663" actId="1076"/>
          <ac:spMkLst>
            <pc:docMk/>
            <pc:sldMk cId="3368976760" sldId="380"/>
            <ac:spMk id="24585" creationId="{00000000-0000-0000-0000-000000000000}"/>
          </ac:spMkLst>
        </pc:spChg>
        <pc:spChg chg="mod">
          <ac:chgData name="Emma" userId="4e6267d0-a584-409f-b176-95ae58c29174" providerId="ADAL" clId="{4CB30228-A76B-4CAC-A910-2A33AA805A57}" dt="2022-03-20T18:28:56.850" v="3662" actId="1076"/>
          <ac:spMkLst>
            <pc:docMk/>
            <pc:sldMk cId="3368976760" sldId="380"/>
            <ac:spMk id="24586" creationId="{00000000-0000-0000-0000-000000000000}"/>
          </ac:spMkLst>
        </pc:spChg>
        <pc:picChg chg="mod">
          <ac:chgData name="Emma" userId="4e6267d0-a584-409f-b176-95ae58c29174" providerId="ADAL" clId="{4CB30228-A76B-4CAC-A910-2A33AA805A57}" dt="2022-03-20T18:28:56.850" v="3662" actId="1076"/>
          <ac:picMkLst>
            <pc:docMk/>
            <pc:sldMk cId="3368976760" sldId="380"/>
            <ac:picMk id="24580" creationId="{00000000-0000-0000-0000-000000000000}"/>
          </ac:picMkLst>
        </pc:picChg>
      </pc:sldChg>
      <pc:sldChg chg="modSp mod">
        <pc:chgData name="Emma" userId="4e6267d0-a584-409f-b176-95ae58c29174" providerId="ADAL" clId="{4CB30228-A76B-4CAC-A910-2A33AA805A57}" dt="2022-03-21T16:50:58.056" v="8171" actId="6549"/>
        <pc:sldMkLst>
          <pc:docMk/>
          <pc:sldMk cId="1635291071" sldId="387"/>
        </pc:sldMkLst>
        <pc:spChg chg="mod">
          <ac:chgData name="Emma" userId="4e6267d0-a584-409f-b176-95ae58c29174" providerId="ADAL" clId="{4CB30228-A76B-4CAC-A910-2A33AA805A57}" dt="2022-03-21T16:50:58.056" v="8171" actId="6549"/>
          <ac:spMkLst>
            <pc:docMk/>
            <pc:sldMk cId="1635291071" sldId="387"/>
            <ac:spMk id="9" creationId="{00000000-0000-0000-0000-000000000000}"/>
          </ac:spMkLst>
        </pc:spChg>
      </pc:sldChg>
      <pc:sldChg chg="del">
        <pc:chgData name="Emma" userId="4e6267d0-a584-409f-b176-95ae58c29174" providerId="ADAL" clId="{4CB30228-A76B-4CAC-A910-2A33AA805A57}" dt="2022-03-21T16:46:05.248" v="8134" actId="47"/>
        <pc:sldMkLst>
          <pc:docMk/>
          <pc:sldMk cId="2783578675" sldId="391"/>
        </pc:sldMkLst>
      </pc:sldChg>
      <pc:sldChg chg="del">
        <pc:chgData name="Emma" userId="4e6267d0-a584-409f-b176-95ae58c29174" providerId="ADAL" clId="{4CB30228-A76B-4CAC-A910-2A33AA805A57}" dt="2022-03-20T15:25:33.504" v="174" actId="47"/>
        <pc:sldMkLst>
          <pc:docMk/>
          <pc:sldMk cId="2814046224" sldId="392"/>
        </pc:sldMkLst>
      </pc:sldChg>
      <pc:sldChg chg="add del ord">
        <pc:chgData name="Emma" userId="4e6267d0-a584-409f-b176-95ae58c29174" providerId="ADAL" clId="{4CB30228-A76B-4CAC-A910-2A33AA805A57}" dt="2022-03-20T15:22:54.058" v="42" actId="47"/>
        <pc:sldMkLst>
          <pc:docMk/>
          <pc:sldMk cId="1722049734" sldId="393"/>
        </pc:sldMkLst>
      </pc:sldChg>
      <pc:sldChg chg="addSp delSp modSp add del mod ord">
        <pc:chgData name="Emma" userId="4e6267d0-a584-409f-b176-95ae58c29174" providerId="ADAL" clId="{4CB30228-A76B-4CAC-A910-2A33AA805A57}" dt="2022-03-21T16:03:26.504" v="6963" actId="27636"/>
        <pc:sldMkLst>
          <pc:docMk/>
          <pc:sldMk cId="1043928824" sldId="394"/>
        </pc:sldMkLst>
        <pc:spChg chg="mod">
          <ac:chgData name="Emma" userId="4e6267d0-a584-409f-b176-95ae58c29174" providerId="ADAL" clId="{4CB30228-A76B-4CAC-A910-2A33AA805A57}" dt="2022-03-20T18:14:19.535" v="2497" actId="20577"/>
          <ac:spMkLst>
            <pc:docMk/>
            <pc:sldMk cId="1043928824" sldId="394"/>
            <ac:spMk id="2" creationId="{E3622FAE-B6CB-4893-A7B5-14A4FAAEC455}"/>
          </ac:spMkLst>
        </pc:spChg>
        <pc:spChg chg="mod">
          <ac:chgData name="Emma" userId="4e6267d0-a584-409f-b176-95ae58c29174" providerId="ADAL" clId="{4CB30228-A76B-4CAC-A910-2A33AA805A57}" dt="2022-03-21T16:03:26.504" v="6963" actId="27636"/>
          <ac:spMkLst>
            <pc:docMk/>
            <pc:sldMk cId="1043928824" sldId="394"/>
            <ac:spMk id="3" creationId="{61F38C2C-2154-465A-BC32-3DE42C032CE8}"/>
          </ac:spMkLst>
        </pc:spChg>
        <pc:picChg chg="mod ord">
          <ac:chgData name="Emma" userId="4e6267d0-a584-409f-b176-95ae58c29174" providerId="ADAL" clId="{4CB30228-A76B-4CAC-A910-2A33AA805A57}" dt="2022-03-21T16:03:23.580" v="6961" actId="1076"/>
          <ac:picMkLst>
            <pc:docMk/>
            <pc:sldMk cId="1043928824" sldId="394"/>
            <ac:picMk id="4" creationId="{D2A8378F-E026-44B3-8921-3C621CBDFD9B}"/>
          </ac:picMkLst>
        </pc:picChg>
        <pc:picChg chg="add del mod">
          <ac:chgData name="Emma" userId="4e6267d0-a584-409f-b176-95ae58c29174" providerId="ADAL" clId="{4CB30228-A76B-4CAC-A910-2A33AA805A57}" dt="2022-03-21T16:03:10.611" v="6957"/>
          <ac:picMkLst>
            <pc:docMk/>
            <pc:sldMk cId="1043928824" sldId="394"/>
            <ac:picMk id="5" creationId="{D21377AD-DFE7-43F9-B0BD-9CB256AAAE16}"/>
          </ac:picMkLst>
        </pc:picChg>
        <pc:picChg chg="add del mod">
          <ac:chgData name="Emma" userId="4e6267d0-a584-409f-b176-95ae58c29174" providerId="ADAL" clId="{4CB30228-A76B-4CAC-A910-2A33AA805A57}" dt="2022-03-21T16:03:10.611" v="6957"/>
          <ac:picMkLst>
            <pc:docMk/>
            <pc:sldMk cId="1043928824" sldId="394"/>
            <ac:picMk id="6" creationId="{A3C7F894-A30C-4D25-A49F-CD4E03BDF973}"/>
          </ac:picMkLst>
        </pc:picChg>
        <pc:picChg chg="add del mod">
          <ac:chgData name="Emma" userId="4e6267d0-a584-409f-b176-95ae58c29174" providerId="ADAL" clId="{4CB30228-A76B-4CAC-A910-2A33AA805A57}" dt="2022-03-21T16:03:10.611" v="6957"/>
          <ac:picMkLst>
            <pc:docMk/>
            <pc:sldMk cId="1043928824" sldId="394"/>
            <ac:picMk id="7" creationId="{E9417487-4285-4997-A138-C8A0B81DF310}"/>
          </ac:picMkLst>
        </pc:picChg>
        <pc:picChg chg="add del mod">
          <ac:chgData name="Emma" userId="4e6267d0-a584-409f-b176-95ae58c29174" providerId="ADAL" clId="{4CB30228-A76B-4CAC-A910-2A33AA805A57}" dt="2022-03-21T16:03:10.611" v="6957"/>
          <ac:picMkLst>
            <pc:docMk/>
            <pc:sldMk cId="1043928824" sldId="394"/>
            <ac:picMk id="8" creationId="{EC39DFB5-6527-4273-897D-1F4000484914}"/>
          </ac:picMkLst>
        </pc:picChg>
        <pc:picChg chg="add mod">
          <ac:chgData name="Emma" userId="4e6267d0-a584-409f-b176-95ae58c29174" providerId="ADAL" clId="{4CB30228-A76B-4CAC-A910-2A33AA805A57}" dt="2022-03-21T16:03:15.987" v="6959" actId="1076"/>
          <ac:picMkLst>
            <pc:docMk/>
            <pc:sldMk cId="1043928824" sldId="394"/>
            <ac:picMk id="9" creationId="{F2D88B72-82E1-4397-BD79-91C3DC67EF99}"/>
          </ac:picMkLst>
        </pc:picChg>
        <pc:picChg chg="add mod">
          <ac:chgData name="Emma" userId="4e6267d0-a584-409f-b176-95ae58c29174" providerId="ADAL" clId="{4CB30228-A76B-4CAC-A910-2A33AA805A57}" dt="2022-03-21T16:03:15.987" v="6959" actId="1076"/>
          <ac:picMkLst>
            <pc:docMk/>
            <pc:sldMk cId="1043928824" sldId="394"/>
            <ac:picMk id="10" creationId="{02C1792E-127D-4449-9A6E-8F264C0AA9BB}"/>
          </ac:picMkLst>
        </pc:picChg>
        <pc:picChg chg="add mod">
          <ac:chgData name="Emma" userId="4e6267d0-a584-409f-b176-95ae58c29174" providerId="ADAL" clId="{4CB30228-A76B-4CAC-A910-2A33AA805A57}" dt="2022-03-21T16:03:15.987" v="6959" actId="1076"/>
          <ac:picMkLst>
            <pc:docMk/>
            <pc:sldMk cId="1043928824" sldId="394"/>
            <ac:picMk id="11" creationId="{E9FEC81C-B822-421C-858C-AB99E612C9DF}"/>
          </ac:picMkLst>
        </pc:picChg>
        <pc:picChg chg="add mod">
          <ac:chgData name="Emma" userId="4e6267d0-a584-409f-b176-95ae58c29174" providerId="ADAL" clId="{4CB30228-A76B-4CAC-A910-2A33AA805A57}" dt="2022-03-21T16:03:15.987" v="6959" actId="1076"/>
          <ac:picMkLst>
            <pc:docMk/>
            <pc:sldMk cId="1043928824" sldId="394"/>
            <ac:picMk id="12" creationId="{FCA2E062-BE23-4B5D-9B9A-FC579388DA9E}"/>
          </ac:picMkLst>
        </pc:picChg>
      </pc:sldChg>
      <pc:sldChg chg="del">
        <pc:chgData name="Emma" userId="4e6267d0-a584-409f-b176-95ae58c29174" providerId="ADAL" clId="{4CB30228-A76B-4CAC-A910-2A33AA805A57}" dt="2022-03-20T15:21:30.687" v="35"/>
        <pc:sldMkLst>
          <pc:docMk/>
          <pc:sldMk cId="1224277781" sldId="395"/>
        </pc:sldMkLst>
      </pc:sldChg>
      <pc:sldChg chg="add del">
        <pc:chgData name="Emma" userId="4e6267d0-a584-409f-b176-95ae58c29174" providerId="ADAL" clId="{4CB30228-A76B-4CAC-A910-2A33AA805A57}" dt="2022-03-20T15:21:55.010" v="38" actId="47"/>
        <pc:sldMkLst>
          <pc:docMk/>
          <pc:sldMk cId="2856822616" sldId="395"/>
        </pc:sldMkLst>
      </pc:sldChg>
      <pc:sldChg chg="add">
        <pc:chgData name="Emma" userId="4e6267d0-a584-409f-b176-95ae58c29174" providerId="ADAL" clId="{4CB30228-A76B-4CAC-A910-2A33AA805A57}" dt="2022-03-20T15:21:30.738" v="36"/>
        <pc:sldMkLst>
          <pc:docMk/>
          <pc:sldMk cId="605405258" sldId="396"/>
        </pc:sldMkLst>
      </pc:sldChg>
      <pc:sldChg chg="del">
        <pc:chgData name="Emma" userId="4e6267d0-a584-409f-b176-95ae58c29174" providerId="ADAL" clId="{4CB30228-A76B-4CAC-A910-2A33AA805A57}" dt="2022-03-20T15:21:30.687" v="35"/>
        <pc:sldMkLst>
          <pc:docMk/>
          <pc:sldMk cId="1729608529" sldId="396"/>
        </pc:sldMkLst>
      </pc:sldChg>
      <pc:sldChg chg="addSp delSp modSp new mod ord modNotesTx">
        <pc:chgData name="Emma" userId="4e6267d0-a584-409f-b176-95ae58c29174" providerId="ADAL" clId="{4CB30228-A76B-4CAC-A910-2A33AA805A57}" dt="2022-03-21T15:53:24.549" v="6835"/>
        <pc:sldMkLst>
          <pc:docMk/>
          <pc:sldMk cId="4252445836" sldId="397"/>
        </pc:sldMkLst>
        <pc:spChg chg="mod">
          <ac:chgData name="Emma" userId="4e6267d0-a584-409f-b176-95ae58c29174" providerId="ADAL" clId="{4CB30228-A76B-4CAC-A910-2A33AA805A57}" dt="2022-03-20T18:12:42.817" v="2401" actId="2711"/>
          <ac:spMkLst>
            <pc:docMk/>
            <pc:sldMk cId="4252445836" sldId="397"/>
            <ac:spMk id="2" creationId="{CCCBD721-7BDA-460F-88A2-EC992FF1A120}"/>
          </ac:spMkLst>
        </pc:spChg>
        <pc:spChg chg="mod">
          <ac:chgData name="Emma" userId="4e6267d0-a584-409f-b176-95ae58c29174" providerId="ADAL" clId="{4CB30228-A76B-4CAC-A910-2A33AA805A57}" dt="2022-03-20T18:28:40.892" v="3655" actId="21"/>
          <ac:spMkLst>
            <pc:docMk/>
            <pc:sldMk cId="4252445836" sldId="397"/>
            <ac:spMk id="3" creationId="{E26E23A2-18F5-423C-BFF6-A374C0498B42}"/>
          </ac:spMkLst>
        </pc:spChg>
        <pc:spChg chg="add mod">
          <ac:chgData name="Emma" userId="4e6267d0-a584-409f-b176-95ae58c29174" providerId="ADAL" clId="{4CB30228-A76B-4CAC-A910-2A33AA805A57}" dt="2022-03-20T18:12:42.817" v="2401" actId="2711"/>
          <ac:spMkLst>
            <pc:docMk/>
            <pc:sldMk cId="4252445836" sldId="397"/>
            <ac:spMk id="4" creationId="{AA2F60D2-C1F6-411B-A6F7-1FD63C79AFB1}"/>
          </ac:spMkLst>
        </pc:spChg>
        <pc:spChg chg="add mod">
          <ac:chgData name="Emma" userId="4e6267d0-a584-409f-b176-95ae58c29174" providerId="ADAL" clId="{4CB30228-A76B-4CAC-A910-2A33AA805A57}" dt="2022-03-21T15:46:14.574" v="6732" actId="1076"/>
          <ac:spMkLst>
            <pc:docMk/>
            <pc:sldMk cId="4252445836" sldId="397"/>
            <ac:spMk id="7" creationId="{1E7669F1-39F5-439C-A0B4-289AC7848EA4}"/>
          </ac:spMkLst>
        </pc:spChg>
        <pc:picChg chg="add del mod">
          <ac:chgData name="Emma" userId="4e6267d0-a584-409f-b176-95ae58c29174" providerId="ADAL" clId="{4CB30228-A76B-4CAC-A910-2A33AA805A57}" dt="2022-03-21T15:51:40.822" v="6822"/>
          <ac:picMkLst>
            <pc:docMk/>
            <pc:sldMk cId="4252445836" sldId="397"/>
            <ac:picMk id="8" creationId="{E9015B76-A9D4-4F51-B83E-81B324E207C7}"/>
          </ac:picMkLst>
        </pc:picChg>
        <pc:picChg chg="add del mod">
          <ac:chgData name="Emma" userId="4e6267d0-a584-409f-b176-95ae58c29174" providerId="ADAL" clId="{4CB30228-A76B-4CAC-A910-2A33AA805A57}" dt="2022-03-21T15:51:40.822" v="6822"/>
          <ac:picMkLst>
            <pc:docMk/>
            <pc:sldMk cId="4252445836" sldId="397"/>
            <ac:picMk id="9" creationId="{288C1A9A-E8AE-4081-BB18-08F6B09CD911}"/>
          </ac:picMkLst>
        </pc:picChg>
        <pc:picChg chg="add del mod">
          <ac:chgData name="Emma" userId="4e6267d0-a584-409f-b176-95ae58c29174" providerId="ADAL" clId="{4CB30228-A76B-4CAC-A910-2A33AA805A57}" dt="2022-03-21T15:51:40.822" v="6822"/>
          <ac:picMkLst>
            <pc:docMk/>
            <pc:sldMk cId="4252445836" sldId="397"/>
            <ac:picMk id="10" creationId="{05F30704-D9EA-4D95-82CE-4170B267D594}"/>
          </ac:picMkLst>
        </pc:picChg>
        <pc:picChg chg="add del mod">
          <ac:chgData name="Emma" userId="4e6267d0-a584-409f-b176-95ae58c29174" providerId="ADAL" clId="{4CB30228-A76B-4CAC-A910-2A33AA805A57}" dt="2022-03-21T15:51:40.822" v="6822"/>
          <ac:picMkLst>
            <pc:docMk/>
            <pc:sldMk cId="4252445836" sldId="397"/>
            <ac:picMk id="11" creationId="{076B3C8F-9A25-49CA-BCA6-416F7B69F4B1}"/>
          </ac:picMkLst>
        </pc:picChg>
        <pc:picChg chg="add mod">
          <ac:chgData name="Emma" userId="4e6267d0-a584-409f-b176-95ae58c29174" providerId="ADAL" clId="{4CB30228-A76B-4CAC-A910-2A33AA805A57}" dt="2022-03-20T18:29:31.917" v="3697" actId="1076"/>
          <ac:picMkLst>
            <pc:docMk/>
            <pc:sldMk cId="4252445836" sldId="397"/>
            <ac:picMk id="1026" creationId="{F556DAA1-5B7E-46BD-A4DF-27AF5F1AC6A1}"/>
          </ac:picMkLst>
        </pc:picChg>
      </pc:sldChg>
      <pc:sldChg chg="addSp delSp modSp new mod ord setBg modNotesTx">
        <pc:chgData name="Emma" userId="4e6267d0-a584-409f-b176-95ae58c29174" providerId="ADAL" clId="{4CB30228-A76B-4CAC-A910-2A33AA805A57}" dt="2022-03-21T19:08:01.834" v="9293" actId="20577"/>
        <pc:sldMkLst>
          <pc:docMk/>
          <pc:sldMk cId="112444047" sldId="398"/>
        </pc:sldMkLst>
        <pc:spChg chg="del mod">
          <ac:chgData name="Emma" userId="4e6267d0-a584-409f-b176-95ae58c29174" providerId="ADAL" clId="{4CB30228-A76B-4CAC-A910-2A33AA805A57}" dt="2022-03-20T16:25:42.106" v="1698" actId="478"/>
          <ac:spMkLst>
            <pc:docMk/>
            <pc:sldMk cId="112444047" sldId="398"/>
            <ac:spMk id="2" creationId="{2B43BB1D-F81F-423C-94EA-2BACBD734746}"/>
          </ac:spMkLst>
        </pc:spChg>
        <pc:spChg chg="mod">
          <ac:chgData name="Emma" userId="4e6267d0-a584-409f-b176-95ae58c29174" providerId="ADAL" clId="{4CB30228-A76B-4CAC-A910-2A33AA805A57}" dt="2022-03-21T19:08:01.834" v="9293" actId="20577"/>
          <ac:spMkLst>
            <pc:docMk/>
            <pc:sldMk cId="112444047" sldId="398"/>
            <ac:spMk id="3" creationId="{7BA1246F-E0D5-456F-B97F-09E176F853E4}"/>
          </ac:spMkLst>
        </pc:spChg>
        <pc:spChg chg="add del mod">
          <ac:chgData name="Emma" userId="4e6267d0-a584-409f-b176-95ae58c29174" providerId="ADAL" clId="{4CB30228-A76B-4CAC-A910-2A33AA805A57}" dt="2022-03-21T19:06:21.374" v="9290" actId="478"/>
          <ac:spMkLst>
            <pc:docMk/>
            <pc:sldMk cId="112444047" sldId="398"/>
            <ac:spMk id="5" creationId="{58D919D6-DCE7-4F99-88EB-3B93199630B3}"/>
          </ac:spMkLst>
        </pc:spChg>
      </pc:sldChg>
      <pc:sldChg chg="modSp new del mod ord addCm modCm">
        <pc:chgData name="Emma" userId="4e6267d0-a584-409f-b176-95ae58c29174" providerId="ADAL" clId="{4CB30228-A76B-4CAC-A910-2A33AA805A57}" dt="2022-03-21T16:06:03.326" v="7135" actId="47"/>
        <pc:sldMkLst>
          <pc:docMk/>
          <pc:sldMk cId="2983721344" sldId="399"/>
        </pc:sldMkLst>
        <pc:spChg chg="mod">
          <ac:chgData name="Emma" userId="4e6267d0-a584-409f-b176-95ae58c29174" providerId="ADAL" clId="{4CB30228-A76B-4CAC-A910-2A33AA805A57}" dt="2022-03-21T16:04:34.582" v="6973" actId="27636"/>
          <ac:spMkLst>
            <pc:docMk/>
            <pc:sldMk cId="2983721344" sldId="399"/>
            <ac:spMk id="3" creationId="{B5377D71-3BB2-41C0-AB85-A3FC43F15877}"/>
          </ac:spMkLst>
        </pc:spChg>
      </pc:sldChg>
      <pc:sldChg chg="new del">
        <pc:chgData name="Emma" userId="4e6267d0-a584-409f-b176-95ae58c29174" providerId="ADAL" clId="{4CB30228-A76B-4CAC-A910-2A33AA805A57}" dt="2022-03-20T15:40:48.832" v="748" actId="47"/>
        <pc:sldMkLst>
          <pc:docMk/>
          <pc:sldMk cId="4217691358" sldId="399"/>
        </pc:sldMkLst>
      </pc:sldChg>
      <pc:sldChg chg="add del">
        <pc:chgData name="Emma" userId="4e6267d0-a584-409f-b176-95ae58c29174" providerId="ADAL" clId="{4CB30228-A76B-4CAC-A910-2A33AA805A57}" dt="2022-03-20T15:56:42.044" v="1148" actId="47"/>
        <pc:sldMkLst>
          <pc:docMk/>
          <pc:sldMk cId="1592648191" sldId="403"/>
        </pc:sldMkLst>
      </pc:sldChg>
      <pc:sldChg chg="modSp del mod">
        <pc:chgData name="Emma" userId="4e6267d0-a584-409f-b176-95ae58c29174" providerId="ADAL" clId="{4CB30228-A76B-4CAC-A910-2A33AA805A57}" dt="2022-03-21T13:46:12.339" v="6719" actId="47"/>
        <pc:sldMkLst>
          <pc:docMk/>
          <pc:sldMk cId="3992280520" sldId="412"/>
        </pc:sldMkLst>
        <pc:spChg chg="mod">
          <ac:chgData name="Emma" userId="4e6267d0-a584-409f-b176-95ae58c29174" providerId="ADAL" clId="{4CB30228-A76B-4CAC-A910-2A33AA805A57}" dt="2022-03-20T15:45:33.590" v="927" actId="27636"/>
          <ac:spMkLst>
            <pc:docMk/>
            <pc:sldMk cId="3992280520" sldId="412"/>
            <ac:spMk id="3" creationId="{00000000-0000-0000-0000-000000000000}"/>
          </ac:spMkLst>
        </pc:spChg>
      </pc:sldChg>
      <pc:sldChg chg="new del">
        <pc:chgData name="Emma" userId="4e6267d0-a584-409f-b176-95ae58c29174" providerId="ADAL" clId="{4CB30228-A76B-4CAC-A910-2A33AA805A57}" dt="2022-03-20T16:02:09.088" v="1201" actId="47"/>
        <pc:sldMkLst>
          <pc:docMk/>
          <pc:sldMk cId="4012082705" sldId="413"/>
        </pc:sldMkLst>
      </pc:sldChg>
      <pc:sldChg chg="new del">
        <pc:chgData name="Emma" userId="4e6267d0-a584-409f-b176-95ae58c29174" providerId="ADAL" clId="{4CB30228-A76B-4CAC-A910-2A33AA805A57}" dt="2022-03-20T15:49:06.214" v="1003" actId="2696"/>
        <pc:sldMkLst>
          <pc:docMk/>
          <pc:sldMk cId="4165685868" sldId="413"/>
        </pc:sldMkLst>
      </pc:sldChg>
      <pc:sldChg chg="addSp delSp new del">
        <pc:chgData name="Emma" userId="4e6267d0-a584-409f-b176-95ae58c29174" providerId="ADAL" clId="{4CB30228-A76B-4CAC-A910-2A33AA805A57}" dt="2022-03-20T15:55:02.345" v="1137" actId="47"/>
        <pc:sldMkLst>
          <pc:docMk/>
          <pc:sldMk cId="3629755656" sldId="414"/>
        </pc:sldMkLst>
        <pc:picChg chg="add del">
          <ac:chgData name="Emma" userId="4e6267d0-a584-409f-b176-95ae58c29174" providerId="ADAL" clId="{4CB30228-A76B-4CAC-A910-2A33AA805A57}" dt="2022-03-20T15:54:54.771" v="1134"/>
          <ac:picMkLst>
            <pc:docMk/>
            <pc:sldMk cId="3629755656" sldId="414"/>
            <ac:picMk id="4" creationId="{A3BB55E9-87F7-4277-948F-443B422DC644}"/>
          </ac:picMkLst>
        </pc:picChg>
      </pc:sldChg>
      <pc:sldChg chg="new del">
        <pc:chgData name="Emma" userId="4e6267d0-a584-409f-b176-95ae58c29174" providerId="ADAL" clId="{4CB30228-A76B-4CAC-A910-2A33AA805A57}" dt="2022-03-20T15:53:50.570" v="1126" actId="47"/>
        <pc:sldMkLst>
          <pc:docMk/>
          <pc:sldMk cId="4203502796" sldId="414"/>
        </pc:sldMkLst>
      </pc:sldChg>
      <pc:sldChg chg="add del">
        <pc:chgData name="Emma" userId="4e6267d0-a584-409f-b176-95ae58c29174" providerId="ADAL" clId="{4CB30228-A76B-4CAC-A910-2A33AA805A57}" dt="2022-03-20T15:55:03.413" v="1138" actId="47"/>
        <pc:sldMkLst>
          <pc:docMk/>
          <pc:sldMk cId="1809003402" sldId="415"/>
        </pc:sldMkLst>
      </pc:sldChg>
      <pc:sldChg chg="add del">
        <pc:chgData name="Emma" userId="4e6267d0-a584-409f-b176-95ae58c29174" providerId="ADAL" clId="{4CB30228-A76B-4CAC-A910-2A33AA805A57}" dt="2022-03-20T15:54:38.393" v="1130"/>
        <pc:sldMkLst>
          <pc:docMk/>
          <pc:sldMk cId="2329548472" sldId="416"/>
        </pc:sldMkLst>
      </pc:sldChg>
      <pc:sldChg chg="addSp delSp modSp add del mod ord setBg modNotesTx">
        <pc:chgData name="Emma" userId="4e6267d0-a584-409f-b176-95ae58c29174" providerId="ADAL" clId="{4CB30228-A76B-4CAC-A910-2A33AA805A57}" dt="2022-03-21T16:41:53.788" v="8128" actId="47"/>
        <pc:sldMkLst>
          <pc:docMk/>
          <pc:sldMk cId="3613277392" sldId="416"/>
        </pc:sldMkLst>
        <pc:spChg chg="mod">
          <ac:chgData name="Emma" userId="4e6267d0-a584-409f-b176-95ae58c29174" providerId="ADAL" clId="{4CB30228-A76B-4CAC-A910-2A33AA805A57}" dt="2022-03-20T16:12:12.678" v="1574" actId="207"/>
          <ac:spMkLst>
            <pc:docMk/>
            <pc:sldMk cId="3613277392" sldId="416"/>
            <ac:spMk id="2" creationId="{00000000-0000-0000-0000-000000000000}"/>
          </ac:spMkLst>
        </pc:spChg>
        <pc:spChg chg="del">
          <ac:chgData name="Emma" userId="4e6267d0-a584-409f-b176-95ae58c29174" providerId="ADAL" clId="{4CB30228-A76B-4CAC-A910-2A33AA805A57}" dt="2022-03-20T16:11:41.287" v="1537" actId="478"/>
          <ac:spMkLst>
            <pc:docMk/>
            <pc:sldMk cId="3613277392" sldId="416"/>
            <ac:spMk id="3" creationId="{00000000-0000-0000-0000-000000000000}"/>
          </ac:spMkLst>
        </pc:spChg>
        <pc:spChg chg="add mod">
          <ac:chgData name="Emma" userId="4e6267d0-a584-409f-b176-95ae58c29174" providerId="ADAL" clId="{4CB30228-A76B-4CAC-A910-2A33AA805A57}" dt="2022-03-21T16:41:39.931" v="8122" actId="21"/>
          <ac:spMkLst>
            <pc:docMk/>
            <pc:sldMk cId="3613277392" sldId="416"/>
            <ac:spMk id="3" creationId="{9821CFCE-2301-41D3-B0A3-F8732E11DCB7}"/>
          </ac:spMkLst>
        </pc:spChg>
        <pc:spChg chg="add del mod">
          <ac:chgData name="Emma" userId="4e6267d0-a584-409f-b176-95ae58c29174" providerId="ADAL" clId="{4CB30228-A76B-4CAC-A910-2A33AA805A57}" dt="2022-03-20T16:12:05.580" v="1571"/>
          <ac:spMkLst>
            <pc:docMk/>
            <pc:sldMk cId="3613277392" sldId="416"/>
            <ac:spMk id="5" creationId="{5FE57A69-41C7-476D-8544-22A0CB6537F5}"/>
          </ac:spMkLst>
        </pc:spChg>
        <pc:picChg chg="add del mod">
          <ac:chgData name="Emma" userId="4e6267d0-a584-409f-b176-95ae58c29174" providerId="ADAL" clId="{4CB30228-A76B-4CAC-A910-2A33AA805A57}" dt="2022-03-21T16:41:39.931" v="8122" actId="21"/>
          <ac:picMkLst>
            <pc:docMk/>
            <pc:sldMk cId="3613277392" sldId="416"/>
            <ac:picMk id="7" creationId="{2CEB098E-446C-4B45-93AB-928F5E8C74A9}"/>
          </ac:picMkLst>
        </pc:picChg>
        <pc:picChg chg="mod">
          <ac:chgData name="Emma" userId="4e6267d0-a584-409f-b176-95ae58c29174" providerId="ADAL" clId="{4CB30228-A76B-4CAC-A910-2A33AA805A57}" dt="2022-03-20T16:12:15.809" v="1576" actId="1076"/>
          <ac:picMkLst>
            <pc:docMk/>
            <pc:sldMk cId="3613277392" sldId="416"/>
            <ac:picMk id="1026" creationId="{00000000-0000-0000-0000-000000000000}"/>
          </ac:picMkLst>
        </pc:picChg>
      </pc:sldChg>
      <pc:sldChg chg="modSp new del mod">
        <pc:chgData name="Emma" userId="4e6267d0-a584-409f-b176-95ae58c29174" providerId="ADAL" clId="{4CB30228-A76B-4CAC-A910-2A33AA805A57}" dt="2022-03-20T16:30:07.476" v="2115" actId="47"/>
        <pc:sldMkLst>
          <pc:docMk/>
          <pc:sldMk cId="521422166" sldId="417"/>
        </pc:sldMkLst>
        <pc:spChg chg="mod">
          <ac:chgData name="Emma" userId="4e6267d0-a584-409f-b176-95ae58c29174" providerId="ADAL" clId="{4CB30228-A76B-4CAC-A910-2A33AA805A57}" dt="2022-03-20T16:23:00.486" v="1682" actId="207"/>
          <ac:spMkLst>
            <pc:docMk/>
            <pc:sldMk cId="521422166" sldId="417"/>
            <ac:spMk id="3" creationId="{54E3DCD3-C7E3-4DB8-8EFD-3FE0B965579F}"/>
          </ac:spMkLst>
        </pc:spChg>
      </pc:sldChg>
      <pc:sldChg chg="modSp new del mod">
        <pc:chgData name="Emma" userId="4e6267d0-a584-409f-b176-95ae58c29174" providerId="ADAL" clId="{4CB30228-A76B-4CAC-A910-2A33AA805A57}" dt="2022-03-21T11:45:46.906" v="6224" actId="47"/>
        <pc:sldMkLst>
          <pc:docMk/>
          <pc:sldMk cId="1273917364" sldId="417"/>
        </pc:sldMkLst>
        <pc:spChg chg="mod">
          <ac:chgData name="Emma" userId="4e6267d0-a584-409f-b176-95ae58c29174" providerId="ADAL" clId="{4CB30228-A76B-4CAC-A910-2A33AA805A57}" dt="2022-03-21T11:25:42.828" v="5564" actId="21"/>
          <ac:spMkLst>
            <pc:docMk/>
            <pc:sldMk cId="1273917364" sldId="417"/>
            <ac:spMk id="3" creationId="{12D35B7B-A973-45B4-8769-457227A52CB5}"/>
          </ac:spMkLst>
        </pc:spChg>
      </pc:sldChg>
      <pc:sldChg chg="add del">
        <pc:chgData name="Emma" userId="4e6267d0-a584-409f-b176-95ae58c29174" providerId="ADAL" clId="{4CB30228-A76B-4CAC-A910-2A33AA805A57}" dt="2022-03-20T15:57:09.142" v="1151" actId="47"/>
        <pc:sldMkLst>
          <pc:docMk/>
          <pc:sldMk cId="1396483789" sldId="417"/>
        </pc:sldMkLst>
      </pc:sldChg>
      <pc:sldChg chg="new del">
        <pc:chgData name="Emma" userId="4e6267d0-a584-409f-b176-95ae58c29174" providerId="ADAL" clId="{4CB30228-A76B-4CAC-A910-2A33AA805A57}" dt="2022-03-20T18:12:14.255" v="2400" actId="680"/>
        <pc:sldMkLst>
          <pc:docMk/>
          <pc:sldMk cId="2198676671" sldId="417"/>
        </pc:sldMkLst>
      </pc:sldChg>
      <pc:sldChg chg="add del">
        <pc:chgData name="Emma" userId="4e6267d0-a584-409f-b176-95ae58c29174" providerId="ADAL" clId="{4CB30228-A76B-4CAC-A910-2A33AA805A57}" dt="2022-03-20T18:12:13.943" v="2399"/>
        <pc:sldMkLst>
          <pc:docMk/>
          <pc:sldMk cId="1018684589" sldId="418"/>
        </pc:sldMkLst>
      </pc:sldChg>
      <pc:sldChg chg="add del">
        <pc:chgData name="Emma" userId="4e6267d0-a584-409f-b176-95ae58c29174" providerId="ADAL" clId="{4CB30228-A76B-4CAC-A910-2A33AA805A57}" dt="2022-03-20T15:57:01.077" v="1150" actId="47"/>
        <pc:sldMkLst>
          <pc:docMk/>
          <pc:sldMk cId="1690285127" sldId="418"/>
        </pc:sldMkLst>
      </pc:sldChg>
      <pc:sldChg chg="addSp delSp add del setBg delDesignElem">
        <pc:chgData name="Emma" userId="4e6267d0-a584-409f-b176-95ae58c29174" providerId="ADAL" clId="{4CB30228-A76B-4CAC-A910-2A33AA805A57}" dt="2022-03-20T18:12:06.590" v="2397"/>
        <pc:sldMkLst>
          <pc:docMk/>
          <pc:sldMk cId="1979670988" sldId="418"/>
        </pc:sldMkLst>
        <pc:spChg chg="add del">
          <ac:chgData name="Emma" userId="4e6267d0-a584-409f-b176-95ae58c29174" providerId="ADAL" clId="{4CB30228-A76B-4CAC-A910-2A33AA805A57}" dt="2022-03-20T18:12:06.590" v="2397"/>
          <ac:spMkLst>
            <pc:docMk/>
            <pc:sldMk cId="1979670988" sldId="418"/>
            <ac:spMk id="8" creationId="{4BC99CB9-DDAD-44A2-8A1C-E3AF4E72DF5C}"/>
          </ac:spMkLst>
        </pc:spChg>
        <pc:spChg chg="add del">
          <ac:chgData name="Emma" userId="4e6267d0-a584-409f-b176-95ae58c29174" providerId="ADAL" clId="{4CB30228-A76B-4CAC-A910-2A33AA805A57}" dt="2022-03-20T18:12:06.590" v="2397"/>
          <ac:spMkLst>
            <pc:docMk/>
            <pc:sldMk cId="1979670988" sldId="418"/>
            <ac:spMk id="10" creationId="{64053CBF-3932-45FF-8285-EE5146085F3A}"/>
          </ac:spMkLst>
        </pc:spChg>
        <pc:grpChg chg="add del">
          <ac:chgData name="Emma" userId="4e6267d0-a584-409f-b176-95ae58c29174" providerId="ADAL" clId="{4CB30228-A76B-4CAC-A910-2A33AA805A57}" dt="2022-03-20T18:12:06.590" v="2397"/>
          <ac:grpSpMkLst>
            <pc:docMk/>
            <pc:sldMk cId="1979670988" sldId="418"/>
            <ac:grpSpMk id="12" creationId="{2E751C04-BEA6-446B-A678-9C74819EBD4C}"/>
          </ac:grpSpMkLst>
        </pc:grpChg>
        <pc:grpChg chg="add del">
          <ac:chgData name="Emma" userId="4e6267d0-a584-409f-b176-95ae58c29174" providerId="ADAL" clId="{4CB30228-A76B-4CAC-A910-2A33AA805A57}" dt="2022-03-20T18:12:06.590" v="2397"/>
          <ac:grpSpMkLst>
            <pc:docMk/>
            <pc:sldMk cId="1979670988" sldId="418"/>
            <ac:grpSpMk id="18" creationId="{B63ACBA3-DEFD-4C6D-BBA0-64468FA99C2D}"/>
          </ac:grpSpMkLst>
        </pc:grpChg>
      </pc:sldChg>
      <pc:sldChg chg="modSp new del mod">
        <pc:chgData name="Emma" userId="4e6267d0-a584-409f-b176-95ae58c29174" providerId="ADAL" clId="{4CB30228-A76B-4CAC-A910-2A33AA805A57}" dt="2022-03-21T15:58:57.844" v="6851" actId="47"/>
        <pc:sldMkLst>
          <pc:docMk/>
          <pc:sldMk cId="2300631841" sldId="418"/>
        </pc:sldMkLst>
        <pc:spChg chg="mod">
          <ac:chgData name="Emma" userId="4e6267d0-a584-409f-b176-95ae58c29174" providerId="ADAL" clId="{4CB30228-A76B-4CAC-A910-2A33AA805A57}" dt="2022-03-20T18:57:18.330" v="4966" actId="20577"/>
          <ac:spMkLst>
            <pc:docMk/>
            <pc:sldMk cId="2300631841" sldId="418"/>
            <ac:spMk id="2" creationId="{9D5EDC16-49CE-4F52-AA36-834227DC5BEA}"/>
          </ac:spMkLst>
        </pc:spChg>
        <pc:spChg chg="mod">
          <ac:chgData name="Emma" userId="4e6267d0-a584-409f-b176-95ae58c29174" providerId="ADAL" clId="{4CB30228-A76B-4CAC-A910-2A33AA805A57}" dt="2022-03-20T18:58:25.879" v="5224" actId="20577"/>
          <ac:spMkLst>
            <pc:docMk/>
            <pc:sldMk cId="2300631841" sldId="418"/>
            <ac:spMk id="3" creationId="{B47CFDBB-D1AB-402A-9043-8AF617D211EF}"/>
          </ac:spMkLst>
        </pc:spChg>
      </pc:sldChg>
      <pc:sldChg chg="addSp delSp modSp new mod">
        <pc:chgData name="Emma" userId="4e6267d0-a584-409f-b176-95ae58c29174" providerId="ADAL" clId="{4CB30228-A76B-4CAC-A910-2A33AA805A57}" dt="2022-03-21T08:02:50.035" v="5426" actId="20577"/>
        <pc:sldMkLst>
          <pc:docMk/>
          <pc:sldMk cId="1811326660" sldId="419"/>
        </pc:sldMkLst>
        <pc:spChg chg="add del">
          <ac:chgData name="Emma" userId="4e6267d0-a584-409f-b176-95ae58c29174" providerId="ADAL" clId="{4CB30228-A76B-4CAC-A910-2A33AA805A57}" dt="2022-03-21T07:58:53.232" v="5340" actId="26606"/>
          <ac:spMkLst>
            <pc:docMk/>
            <pc:sldMk cId="1811326660" sldId="419"/>
            <ac:spMk id="2" creationId="{64029BBA-70A8-4445-8E9C-615F6C551072}"/>
          </ac:spMkLst>
        </pc:spChg>
        <pc:spChg chg="add del">
          <ac:chgData name="Emma" userId="4e6267d0-a584-409f-b176-95ae58c29174" providerId="ADAL" clId="{4CB30228-A76B-4CAC-A910-2A33AA805A57}" dt="2022-03-21T07:58:53.232" v="5340" actId="26606"/>
          <ac:spMkLst>
            <pc:docMk/>
            <pc:sldMk cId="1811326660" sldId="419"/>
            <ac:spMk id="3" creationId="{791F1310-00C8-485E-85AC-3EA8790BC1FB}"/>
          </ac:spMkLst>
        </pc:spChg>
        <pc:spChg chg="add mod">
          <ac:chgData name="Emma" userId="4e6267d0-a584-409f-b176-95ae58c29174" providerId="ADAL" clId="{4CB30228-A76B-4CAC-A910-2A33AA805A57}" dt="2022-03-21T08:01:18.245" v="5405" actId="20577"/>
          <ac:spMkLst>
            <pc:docMk/>
            <pc:sldMk cId="1811326660" sldId="419"/>
            <ac:spMk id="7" creationId="{DA0D6945-F025-4797-B240-E94F0AF8B1DE}"/>
          </ac:spMkLst>
        </pc:spChg>
        <pc:spChg chg="add mod">
          <ac:chgData name="Emma" userId="4e6267d0-a584-409f-b176-95ae58c29174" providerId="ADAL" clId="{4CB30228-A76B-4CAC-A910-2A33AA805A57}" dt="2022-03-21T08:02:50.035" v="5426" actId="20577"/>
          <ac:spMkLst>
            <pc:docMk/>
            <pc:sldMk cId="1811326660" sldId="419"/>
            <ac:spMk id="71" creationId="{EE1ACB81-407C-4F11-F831-671AA9BE97E7}"/>
          </ac:spMkLst>
        </pc:spChg>
        <pc:picChg chg="add mod">
          <ac:chgData name="Emma" userId="4e6267d0-a584-409f-b176-95ae58c29174" providerId="ADAL" clId="{4CB30228-A76B-4CAC-A910-2A33AA805A57}" dt="2022-03-21T07:58:53.232" v="5340" actId="26606"/>
          <ac:picMkLst>
            <pc:docMk/>
            <pc:sldMk cId="1811326660" sldId="419"/>
            <ac:picMk id="1026" creationId="{C6471D71-F81F-4A9C-A5C3-F1C71CD4136B}"/>
          </ac:picMkLst>
        </pc:picChg>
      </pc:sldChg>
      <pc:sldChg chg="addSp delSp modSp new mod setBg modClrScheme chgLayout">
        <pc:chgData name="Emma" userId="4e6267d0-a584-409f-b176-95ae58c29174" providerId="ADAL" clId="{4CB30228-A76B-4CAC-A910-2A33AA805A57}" dt="2022-03-21T08:13:32.945" v="5545" actId="1076"/>
        <pc:sldMkLst>
          <pc:docMk/>
          <pc:sldMk cId="1900897579" sldId="420"/>
        </pc:sldMkLst>
        <pc:spChg chg="mod ord">
          <ac:chgData name="Emma" userId="4e6267d0-a584-409f-b176-95ae58c29174" providerId="ADAL" clId="{4CB30228-A76B-4CAC-A910-2A33AA805A57}" dt="2022-03-21T08:13:32.945" v="5545" actId="1076"/>
          <ac:spMkLst>
            <pc:docMk/>
            <pc:sldMk cId="1900897579" sldId="420"/>
            <ac:spMk id="2" creationId="{3F86A4E3-28F8-4C6B-8D4D-88966081AFE9}"/>
          </ac:spMkLst>
        </pc:spChg>
        <pc:spChg chg="del">
          <ac:chgData name="Emma" userId="4e6267d0-a584-409f-b176-95ae58c29174" providerId="ADAL" clId="{4CB30228-A76B-4CAC-A910-2A33AA805A57}" dt="2022-03-21T08:02:13.698" v="5407"/>
          <ac:spMkLst>
            <pc:docMk/>
            <pc:sldMk cId="1900897579" sldId="420"/>
            <ac:spMk id="3" creationId="{D23F7F52-83EF-4216-B31E-335CFB8A0918}"/>
          </ac:spMkLst>
        </pc:spChg>
        <pc:spChg chg="add mod">
          <ac:chgData name="Emma" userId="4e6267d0-a584-409f-b176-95ae58c29174" providerId="ADAL" clId="{4CB30228-A76B-4CAC-A910-2A33AA805A57}" dt="2022-03-21T08:13:21.541" v="5543" actId="1076"/>
          <ac:spMkLst>
            <pc:docMk/>
            <pc:sldMk cId="1900897579" sldId="420"/>
            <ac:spMk id="5" creationId="{6AB897D4-CFDB-4B9D-9548-81713EB37E12}"/>
          </ac:spMkLst>
        </pc:spChg>
        <pc:spChg chg="add mod">
          <ac:chgData name="Emma" userId="4e6267d0-a584-409f-b176-95ae58c29174" providerId="ADAL" clId="{4CB30228-A76B-4CAC-A910-2A33AA805A57}" dt="2022-03-21T08:13:17.139" v="5541" actId="1076"/>
          <ac:spMkLst>
            <pc:docMk/>
            <pc:sldMk cId="1900897579" sldId="420"/>
            <ac:spMk id="6" creationId="{FF9B738A-72BA-4F36-8CD9-53A15F0952F4}"/>
          </ac:spMkLst>
        </pc:spChg>
        <pc:spChg chg="add del">
          <ac:chgData name="Emma" userId="4e6267d0-a584-409f-b176-95ae58c29174" providerId="ADAL" clId="{4CB30228-A76B-4CAC-A910-2A33AA805A57}" dt="2022-03-21T08:09:57.122" v="5465" actId="26606"/>
          <ac:spMkLst>
            <pc:docMk/>
            <pc:sldMk cId="1900897579" sldId="420"/>
            <ac:spMk id="75" creationId="{D462EE7E-14DF-497D-AE08-F6623DB88E99}"/>
          </ac:spMkLst>
        </pc:spChg>
        <pc:spChg chg="add del">
          <ac:chgData name="Emma" userId="4e6267d0-a584-409f-b176-95ae58c29174" providerId="ADAL" clId="{4CB30228-A76B-4CAC-A910-2A33AA805A57}" dt="2022-03-21T08:09:57.122" v="5465" actId="26606"/>
          <ac:spMkLst>
            <pc:docMk/>
            <pc:sldMk cId="1900897579" sldId="420"/>
            <ac:spMk id="77" creationId="{2FBF0AC7-1F73-4A5E-882F-8C2A41F1AEA4}"/>
          </ac:spMkLst>
        </pc:spChg>
        <pc:picChg chg="add mod ord">
          <ac:chgData name="Emma" userId="4e6267d0-a584-409f-b176-95ae58c29174" providerId="ADAL" clId="{4CB30228-A76B-4CAC-A910-2A33AA805A57}" dt="2022-03-21T08:13:17.139" v="5541" actId="1076"/>
          <ac:picMkLst>
            <pc:docMk/>
            <pc:sldMk cId="1900897579" sldId="420"/>
            <ac:picMk id="2050" creationId="{A1A5B37F-EAF6-444F-828B-A93DB7F03190}"/>
          </ac:picMkLst>
        </pc:picChg>
        <pc:picChg chg="add mod ord">
          <ac:chgData name="Emma" userId="4e6267d0-a584-409f-b176-95ae58c29174" providerId="ADAL" clId="{4CB30228-A76B-4CAC-A910-2A33AA805A57}" dt="2022-03-21T08:13:17.139" v="5541" actId="1076"/>
          <ac:picMkLst>
            <pc:docMk/>
            <pc:sldMk cId="1900897579" sldId="420"/>
            <ac:picMk id="2052" creationId="{10A166D9-6412-4480-866E-82862D49F37A}"/>
          </ac:picMkLst>
        </pc:picChg>
        <pc:picChg chg="add mod ord">
          <ac:chgData name="Emma" userId="4e6267d0-a584-409f-b176-95ae58c29174" providerId="ADAL" clId="{4CB30228-A76B-4CAC-A910-2A33AA805A57}" dt="2022-03-21T08:13:28.078" v="5544" actId="1076"/>
          <ac:picMkLst>
            <pc:docMk/>
            <pc:sldMk cId="1900897579" sldId="420"/>
            <ac:picMk id="2054" creationId="{A5B15F1F-0126-4F02-89C1-5EEED81BC0CC}"/>
          </ac:picMkLst>
        </pc:picChg>
      </pc:sldChg>
      <pc:sldChg chg="addSp delSp modSp new mod modNotesTx">
        <pc:chgData name="Emma" userId="4e6267d0-a584-409f-b176-95ae58c29174" providerId="ADAL" clId="{4CB30228-A76B-4CAC-A910-2A33AA805A57}" dt="2022-03-21T18:45:34.688" v="8835" actId="20577"/>
        <pc:sldMkLst>
          <pc:docMk/>
          <pc:sldMk cId="1405093345" sldId="421"/>
        </pc:sldMkLst>
        <pc:spChg chg="mod">
          <ac:chgData name="Emma" userId="4e6267d0-a584-409f-b176-95ae58c29174" providerId="ADAL" clId="{4CB30228-A76B-4CAC-A910-2A33AA805A57}" dt="2022-03-21T16:13:32.505" v="7656" actId="20577"/>
          <ac:spMkLst>
            <pc:docMk/>
            <pc:sldMk cId="1405093345" sldId="421"/>
            <ac:spMk id="2" creationId="{8F1E605D-0B0F-4FB4-9890-9A0C3A17E4CD}"/>
          </ac:spMkLst>
        </pc:spChg>
        <pc:spChg chg="del">
          <ac:chgData name="Emma" userId="4e6267d0-a584-409f-b176-95ae58c29174" providerId="ADAL" clId="{4CB30228-A76B-4CAC-A910-2A33AA805A57}" dt="2022-03-21T11:41:58.922" v="6113" actId="478"/>
          <ac:spMkLst>
            <pc:docMk/>
            <pc:sldMk cId="1405093345" sldId="421"/>
            <ac:spMk id="4" creationId="{0E2474D1-EF34-443A-998B-279C1DB7C361}"/>
          </ac:spMkLst>
        </pc:spChg>
        <pc:spChg chg="add mod">
          <ac:chgData name="Emma" userId="4e6267d0-a584-409f-b176-95ae58c29174" providerId="ADAL" clId="{4CB30228-A76B-4CAC-A910-2A33AA805A57}" dt="2022-03-21T18:45:34.688" v="8835" actId="20577"/>
          <ac:spMkLst>
            <pc:docMk/>
            <pc:sldMk cId="1405093345" sldId="421"/>
            <ac:spMk id="4" creationId="{8DB0B00E-2CA0-4F7E-AEB9-668FE15001B7}"/>
          </ac:spMkLst>
        </pc:spChg>
        <pc:spChg chg="add mod">
          <ac:chgData name="Emma" userId="4e6267d0-a584-409f-b176-95ae58c29174" providerId="ADAL" clId="{4CB30228-A76B-4CAC-A910-2A33AA805A57}" dt="2022-03-21T16:46:55.946" v="8157" actId="1076"/>
          <ac:spMkLst>
            <pc:docMk/>
            <pc:sldMk cId="1405093345" sldId="421"/>
            <ac:spMk id="5" creationId="{43A36C2A-2172-4D08-80A0-D8BBDA56F49D}"/>
          </ac:spMkLst>
        </pc:spChg>
        <pc:picChg chg="add mod">
          <ac:chgData name="Emma" userId="4e6267d0-a584-409f-b176-95ae58c29174" providerId="ADAL" clId="{4CB30228-A76B-4CAC-A910-2A33AA805A57}" dt="2022-03-21T16:44:29.915" v="8132" actId="1076"/>
          <ac:picMkLst>
            <pc:docMk/>
            <pc:sldMk cId="1405093345" sldId="421"/>
            <ac:picMk id="3074" creationId="{AC45730E-EEBA-426A-8D33-CAED4C7383DF}"/>
          </ac:picMkLst>
        </pc:picChg>
      </pc:sldChg>
      <pc:sldChg chg="modSp new del mod">
        <pc:chgData name="Emma" userId="4e6267d0-a584-409f-b176-95ae58c29174" providerId="ADAL" clId="{4CB30228-A76B-4CAC-A910-2A33AA805A57}" dt="2022-03-21T15:54:31.651" v="6840" actId="47"/>
        <pc:sldMkLst>
          <pc:docMk/>
          <pc:sldMk cId="3202226954" sldId="422"/>
        </pc:sldMkLst>
        <pc:spChg chg="mod">
          <ac:chgData name="Emma" userId="4e6267d0-a584-409f-b176-95ae58c29174" providerId="ADAL" clId="{4CB30228-A76B-4CAC-A910-2A33AA805A57}" dt="2022-03-21T15:54:09.883" v="6836" actId="21"/>
          <ac:spMkLst>
            <pc:docMk/>
            <pc:sldMk cId="3202226954" sldId="422"/>
            <ac:spMk id="3" creationId="{E62269E9-8DF4-433C-B677-4CD230173CDA}"/>
          </ac:spMkLst>
        </pc:spChg>
      </pc:sldChg>
      <pc:sldChg chg="new del">
        <pc:chgData name="Emma" userId="4e6267d0-a584-409f-b176-95ae58c29174" providerId="ADAL" clId="{4CB30228-A76B-4CAC-A910-2A33AA805A57}" dt="2022-03-21T11:40:20.958" v="6085" actId="47"/>
        <pc:sldMkLst>
          <pc:docMk/>
          <pc:sldMk cId="4076589114" sldId="422"/>
        </pc:sldMkLst>
      </pc:sldChg>
      <pc:sldChg chg="addSp delSp modSp new mod ord setBg">
        <pc:chgData name="Emma" userId="4e6267d0-a584-409f-b176-95ae58c29174" providerId="ADAL" clId="{4CB30228-A76B-4CAC-A910-2A33AA805A57}" dt="2022-03-21T16:37:19.610" v="8042"/>
        <pc:sldMkLst>
          <pc:docMk/>
          <pc:sldMk cId="2458617485" sldId="423"/>
        </pc:sldMkLst>
        <pc:spChg chg="mod">
          <ac:chgData name="Emma" userId="4e6267d0-a584-409f-b176-95ae58c29174" providerId="ADAL" clId="{4CB30228-A76B-4CAC-A910-2A33AA805A57}" dt="2022-03-21T13:55:31.229" v="6723" actId="26606"/>
          <ac:spMkLst>
            <pc:docMk/>
            <pc:sldMk cId="2458617485" sldId="423"/>
            <ac:spMk id="2" creationId="{B2E6DD49-D97F-490F-A55F-5597E8CBB3C3}"/>
          </ac:spMkLst>
        </pc:spChg>
        <pc:spChg chg="del">
          <ac:chgData name="Emma" userId="4e6267d0-a584-409f-b176-95ae58c29174" providerId="ADAL" clId="{4CB30228-A76B-4CAC-A910-2A33AA805A57}" dt="2022-03-21T13:52:21.278" v="6721"/>
          <ac:spMkLst>
            <pc:docMk/>
            <pc:sldMk cId="2458617485" sldId="423"/>
            <ac:spMk id="3" creationId="{6020E87D-0B52-49D5-B922-6611C90457C0}"/>
          </ac:spMkLst>
        </pc:spChg>
        <pc:spChg chg="add mod">
          <ac:chgData name="Emma" userId="4e6267d0-a584-409f-b176-95ae58c29174" providerId="ADAL" clId="{4CB30228-A76B-4CAC-A910-2A33AA805A57}" dt="2022-03-21T13:55:32.867" v="6724" actId="478"/>
          <ac:spMkLst>
            <pc:docMk/>
            <pc:sldMk cId="2458617485" sldId="423"/>
            <ac:spMk id="4" creationId="{8E596634-9F0F-447B-97F1-E6E95642BCE7}"/>
          </ac:spMkLst>
        </pc:spChg>
        <pc:spChg chg="add del">
          <ac:chgData name="Emma" userId="4e6267d0-a584-409f-b176-95ae58c29174" providerId="ADAL" clId="{4CB30228-A76B-4CAC-A910-2A33AA805A57}" dt="2022-03-21T13:55:31.229" v="6723" actId="26606"/>
          <ac:spMkLst>
            <pc:docMk/>
            <pc:sldMk cId="2458617485" sldId="423"/>
            <ac:spMk id="71" creationId="{6753252F-4873-4F63-801D-CC719279A7D5}"/>
          </ac:spMkLst>
        </pc:spChg>
        <pc:spChg chg="add del">
          <ac:chgData name="Emma" userId="4e6267d0-a584-409f-b176-95ae58c29174" providerId="ADAL" clId="{4CB30228-A76B-4CAC-A910-2A33AA805A57}" dt="2022-03-21T13:55:31.229" v="6723" actId="26606"/>
          <ac:spMkLst>
            <pc:docMk/>
            <pc:sldMk cId="2458617485" sldId="423"/>
            <ac:spMk id="73" creationId="{047C8CCB-F95D-4249-92DD-651249D3535A}"/>
          </ac:spMkLst>
        </pc:spChg>
        <pc:picChg chg="add del mod">
          <ac:chgData name="Emma" userId="4e6267d0-a584-409f-b176-95ae58c29174" providerId="ADAL" clId="{4CB30228-A76B-4CAC-A910-2A33AA805A57}" dt="2022-03-21T13:55:32.867" v="6724" actId="478"/>
          <ac:picMkLst>
            <pc:docMk/>
            <pc:sldMk cId="2458617485" sldId="423"/>
            <ac:picMk id="1026" creationId="{FE90894A-194E-4806-AFCE-A79C502F7AB1}"/>
          </ac:picMkLst>
        </pc:picChg>
        <pc:picChg chg="add">
          <ac:chgData name="Emma" userId="4e6267d0-a584-409f-b176-95ae58c29174" providerId="ADAL" clId="{4CB30228-A76B-4CAC-A910-2A33AA805A57}" dt="2022-03-21T13:55:36.110" v="6725"/>
          <ac:picMkLst>
            <pc:docMk/>
            <pc:sldMk cId="2458617485" sldId="423"/>
            <ac:picMk id="1028" creationId="{EA918592-FB1D-44CB-B060-2213C22747BA}"/>
          </ac:picMkLst>
        </pc:picChg>
      </pc:sldChg>
      <pc:sldChg chg="delSp modSp new mod setBg">
        <pc:chgData name="Emma" userId="4e6267d0-a584-409f-b176-95ae58c29174" providerId="ADAL" clId="{4CB30228-A76B-4CAC-A910-2A33AA805A57}" dt="2022-03-21T15:47:32.828" v="6769" actId="1076"/>
        <pc:sldMkLst>
          <pc:docMk/>
          <pc:sldMk cId="1573785588" sldId="424"/>
        </pc:sldMkLst>
        <pc:spChg chg="mod">
          <ac:chgData name="Emma" userId="4e6267d0-a584-409f-b176-95ae58c29174" providerId="ADAL" clId="{4CB30228-A76B-4CAC-A910-2A33AA805A57}" dt="2022-03-21T15:47:32.828" v="6769" actId="1076"/>
          <ac:spMkLst>
            <pc:docMk/>
            <pc:sldMk cId="1573785588" sldId="424"/>
            <ac:spMk id="2" creationId="{471689DF-2A64-4392-B69E-3C1FCBF54F67}"/>
          </ac:spMkLst>
        </pc:spChg>
        <pc:spChg chg="del">
          <ac:chgData name="Emma" userId="4e6267d0-a584-409f-b176-95ae58c29174" providerId="ADAL" clId="{4CB30228-A76B-4CAC-A910-2A33AA805A57}" dt="2022-03-21T15:47:17.828" v="6766" actId="478"/>
          <ac:spMkLst>
            <pc:docMk/>
            <pc:sldMk cId="1573785588" sldId="424"/>
            <ac:spMk id="3" creationId="{AFC3B8F2-0023-49AD-AC63-E7972D5F1E96}"/>
          </ac:spMkLst>
        </pc:spChg>
      </pc:sldChg>
      <pc:sldChg chg="modSp new mod setBg">
        <pc:chgData name="Emma" userId="4e6267d0-a584-409f-b176-95ae58c29174" providerId="ADAL" clId="{4CB30228-A76B-4CAC-A910-2A33AA805A57}" dt="2022-03-21T15:48:38.979" v="6780" actId="1076"/>
        <pc:sldMkLst>
          <pc:docMk/>
          <pc:sldMk cId="36657531" sldId="425"/>
        </pc:sldMkLst>
        <pc:spChg chg="mod">
          <ac:chgData name="Emma" userId="4e6267d0-a584-409f-b176-95ae58c29174" providerId="ADAL" clId="{4CB30228-A76B-4CAC-A910-2A33AA805A57}" dt="2022-03-21T15:48:38.979" v="6780" actId="1076"/>
          <ac:spMkLst>
            <pc:docMk/>
            <pc:sldMk cId="36657531" sldId="425"/>
            <ac:spMk id="2" creationId="{878689C3-C25F-4376-A58B-0FE813CB5B6A}"/>
          </ac:spMkLst>
        </pc:spChg>
      </pc:sldChg>
      <pc:sldChg chg="addSp delSp modSp new mod setBg modClrScheme chgLayout">
        <pc:chgData name="Emma" userId="4e6267d0-a584-409f-b176-95ae58c29174" providerId="ADAL" clId="{4CB30228-A76B-4CAC-A910-2A33AA805A57}" dt="2022-03-21T16:23:50.063" v="7762" actId="1076"/>
        <pc:sldMkLst>
          <pc:docMk/>
          <pc:sldMk cId="2877928316" sldId="426"/>
        </pc:sldMkLst>
        <pc:spChg chg="del mod ord">
          <ac:chgData name="Emma" userId="4e6267d0-a584-409f-b176-95ae58c29174" providerId="ADAL" clId="{4CB30228-A76B-4CAC-A910-2A33AA805A57}" dt="2022-03-21T15:55:03.762" v="6842" actId="700"/>
          <ac:spMkLst>
            <pc:docMk/>
            <pc:sldMk cId="2877928316" sldId="426"/>
            <ac:spMk id="2" creationId="{FBAA1653-CA78-4FF6-A566-32FBA9884E25}"/>
          </ac:spMkLst>
        </pc:spChg>
        <pc:spChg chg="del mod ord">
          <ac:chgData name="Emma" userId="4e6267d0-a584-409f-b176-95ae58c29174" providerId="ADAL" clId="{4CB30228-A76B-4CAC-A910-2A33AA805A57}" dt="2022-03-21T15:55:03.762" v="6842" actId="700"/>
          <ac:spMkLst>
            <pc:docMk/>
            <pc:sldMk cId="2877928316" sldId="426"/>
            <ac:spMk id="3" creationId="{5F80F695-D25E-4BB9-B137-082E1F27164B}"/>
          </ac:spMkLst>
        </pc:spChg>
        <pc:spChg chg="add mod ord">
          <ac:chgData name="Emma" userId="4e6267d0-a584-409f-b176-95ae58c29174" providerId="ADAL" clId="{4CB30228-A76B-4CAC-A910-2A33AA805A57}" dt="2022-03-21T16:23:50.063" v="7762" actId="1076"/>
          <ac:spMkLst>
            <pc:docMk/>
            <pc:sldMk cId="2877928316" sldId="426"/>
            <ac:spMk id="4" creationId="{6A97E474-AA80-4A17-9274-924C0639A43C}"/>
          </ac:spMkLst>
        </pc:spChg>
        <pc:spChg chg="add del mod ord">
          <ac:chgData name="Emma" userId="4e6267d0-a584-409f-b176-95ae58c29174" providerId="ADAL" clId="{4CB30228-A76B-4CAC-A910-2A33AA805A57}" dt="2022-03-21T16:22:58.841" v="7743" actId="478"/>
          <ac:spMkLst>
            <pc:docMk/>
            <pc:sldMk cId="2877928316" sldId="426"/>
            <ac:spMk id="5" creationId="{1CE964EA-8665-45CB-97DE-97F178E4520B}"/>
          </ac:spMkLst>
        </pc:spChg>
      </pc:sldChg>
      <pc:sldChg chg="addSp delSp modSp add del">
        <pc:chgData name="Emma" userId="4e6267d0-a584-409f-b176-95ae58c29174" providerId="ADAL" clId="{4CB30228-A76B-4CAC-A910-2A33AA805A57}" dt="2022-03-21T16:03:41.162" v="6965" actId="47"/>
        <pc:sldMkLst>
          <pc:docMk/>
          <pc:sldMk cId="491549370" sldId="427"/>
        </pc:sldMkLst>
        <pc:picChg chg="add del mod">
          <ac:chgData name="Emma" userId="4e6267d0-a584-409f-b176-95ae58c29174" providerId="ADAL" clId="{4CB30228-A76B-4CAC-A910-2A33AA805A57}" dt="2022-03-21T15:59:16.045" v="6853" actId="21"/>
          <ac:picMkLst>
            <pc:docMk/>
            <pc:sldMk cId="491549370" sldId="427"/>
            <ac:picMk id="2050" creationId="{626B1D5D-803B-4814-9D8E-A476914A90BC}"/>
          </ac:picMkLst>
        </pc:picChg>
      </pc:sldChg>
      <pc:sldChg chg="addSp delSp modSp new mod modClrScheme chgLayout">
        <pc:chgData name="Emma" userId="4e6267d0-a584-409f-b176-95ae58c29174" providerId="ADAL" clId="{4CB30228-A76B-4CAC-A910-2A33AA805A57}" dt="2022-03-21T16:00:32.908" v="6923" actId="1076"/>
        <pc:sldMkLst>
          <pc:docMk/>
          <pc:sldMk cId="3223642016" sldId="428"/>
        </pc:sldMkLst>
        <pc:spChg chg="add mod ord">
          <ac:chgData name="Emma" userId="4e6267d0-a584-409f-b176-95ae58c29174" providerId="ADAL" clId="{4CB30228-A76B-4CAC-A910-2A33AA805A57}" dt="2022-03-21T16:00:32.908" v="6923" actId="1076"/>
          <ac:spMkLst>
            <pc:docMk/>
            <pc:sldMk cId="3223642016" sldId="428"/>
            <ac:spMk id="3" creationId="{D2819384-508C-4DC7-AEE6-765800577CB8}"/>
          </ac:spMkLst>
        </pc:spChg>
        <pc:spChg chg="add del mod ord">
          <ac:chgData name="Emma" userId="4e6267d0-a584-409f-b176-95ae58c29174" providerId="ADAL" clId="{4CB30228-A76B-4CAC-A910-2A33AA805A57}" dt="2022-03-21T16:00:08.653" v="6917" actId="478"/>
          <ac:spMkLst>
            <pc:docMk/>
            <pc:sldMk cId="3223642016" sldId="428"/>
            <ac:spMk id="4" creationId="{D5353976-059C-4759-AFB3-7208E4F01802}"/>
          </ac:spMkLst>
        </pc:spChg>
        <pc:spChg chg="add mod">
          <ac:chgData name="Emma" userId="4e6267d0-a584-409f-b176-95ae58c29174" providerId="ADAL" clId="{4CB30228-A76B-4CAC-A910-2A33AA805A57}" dt="2022-03-21T16:00:08.653" v="6917" actId="478"/>
          <ac:spMkLst>
            <pc:docMk/>
            <pc:sldMk cId="3223642016" sldId="428"/>
            <ac:spMk id="6" creationId="{D4671D0E-CCA6-47E6-97E1-DCE571D6BED8}"/>
          </ac:spMkLst>
        </pc:spChg>
        <pc:picChg chg="add mod">
          <ac:chgData name="Emma" userId="4e6267d0-a584-409f-b176-95ae58c29174" providerId="ADAL" clId="{4CB30228-A76B-4CAC-A910-2A33AA805A57}" dt="2022-03-21T16:00:27.963" v="6922" actId="1076"/>
          <ac:picMkLst>
            <pc:docMk/>
            <pc:sldMk cId="3223642016" sldId="428"/>
            <ac:picMk id="2" creationId="{D690D8E6-3B10-4C9D-86AF-AA8DCE873C90}"/>
          </ac:picMkLst>
        </pc:picChg>
      </pc:sldChg>
      <pc:sldChg chg="modSp new mod ord setBg">
        <pc:chgData name="Emma" userId="4e6267d0-a584-409f-b176-95ae58c29174" providerId="ADAL" clId="{4CB30228-A76B-4CAC-A910-2A33AA805A57}" dt="2022-03-21T16:38:49.751" v="8104"/>
        <pc:sldMkLst>
          <pc:docMk/>
          <pc:sldMk cId="651086599" sldId="429"/>
        </pc:sldMkLst>
        <pc:spChg chg="mod">
          <ac:chgData name="Emma" userId="4e6267d0-a584-409f-b176-95ae58c29174" providerId="ADAL" clId="{4CB30228-A76B-4CAC-A910-2A33AA805A57}" dt="2022-03-21T16:14:08.120" v="7708" actId="1076"/>
          <ac:spMkLst>
            <pc:docMk/>
            <pc:sldMk cId="651086599" sldId="429"/>
            <ac:spMk id="2" creationId="{0DD091F6-1326-42A9-AAA6-1A8DF6C2A337}"/>
          </ac:spMkLst>
        </pc:spChg>
      </pc:sldChg>
      <pc:sldChg chg="modSp new del mod setBg">
        <pc:chgData name="Emma" userId="4e6267d0-a584-409f-b176-95ae58c29174" providerId="ADAL" clId="{4CB30228-A76B-4CAC-A910-2A33AA805A57}" dt="2022-03-21T16:39:14.985" v="8105" actId="47"/>
        <pc:sldMkLst>
          <pc:docMk/>
          <pc:sldMk cId="3706331972" sldId="430"/>
        </pc:sldMkLst>
        <pc:spChg chg="mod">
          <ac:chgData name="Emma" userId="4e6267d0-a584-409f-b176-95ae58c29174" providerId="ADAL" clId="{4CB30228-A76B-4CAC-A910-2A33AA805A57}" dt="2022-03-21T16:14:33.648" v="7741" actId="1076"/>
          <ac:spMkLst>
            <pc:docMk/>
            <pc:sldMk cId="3706331972" sldId="430"/>
            <ac:spMk id="2" creationId="{75E40CEB-D47F-4B4D-B5F1-84C23CB0138C}"/>
          </ac:spMkLst>
        </pc:spChg>
      </pc:sldChg>
      <pc:sldChg chg="new add del">
        <pc:chgData name="Emma" userId="4e6267d0-a584-409f-b176-95ae58c29174" providerId="ADAL" clId="{4CB30228-A76B-4CAC-A910-2A33AA805A57}" dt="2022-03-21T16:36:35.284" v="8026" actId="47"/>
        <pc:sldMkLst>
          <pc:docMk/>
          <pc:sldMk cId="2993809795" sldId="431"/>
        </pc:sldMkLst>
      </pc:sldChg>
      <pc:sldChg chg="modSp new del mod">
        <pc:chgData name="Emma" userId="4e6267d0-a584-409f-b176-95ae58c29174" providerId="ADAL" clId="{4CB30228-A76B-4CAC-A910-2A33AA805A57}" dt="2022-03-21T16:36:31.549" v="8023" actId="47"/>
        <pc:sldMkLst>
          <pc:docMk/>
          <pc:sldMk cId="1189426883" sldId="432"/>
        </pc:sldMkLst>
        <pc:spChg chg="mod">
          <ac:chgData name="Emma" userId="4e6267d0-a584-409f-b176-95ae58c29174" providerId="ADAL" clId="{4CB30228-A76B-4CAC-A910-2A33AA805A57}" dt="2022-03-21T16:25:38.959" v="7781" actId="20577"/>
          <ac:spMkLst>
            <pc:docMk/>
            <pc:sldMk cId="1189426883" sldId="432"/>
            <ac:spMk id="2" creationId="{221E57EB-4CB9-4A25-8894-CE1170697DA3}"/>
          </ac:spMkLst>
        </pc:spChg>
        <pc:spChg chg="mod">
          <ac:chgData name="Emma" userId="4e6267d0-a584-409f-b176-95ae58c29174" providerId="ADAL" clId="{4CB30228-A76B-4CAC-A910-2A33AA805A57}" dt="2022-03-21T16:25:35.864" v="7769" actId="27636"/>
          <ac:spMkLst>
            <pc:docMk/>
            <pc:sldMk cId="1189426883" sldId="432"/>
            <ac:spMk id="3" creationId="{A9B9D6AA-B0D7-4B3D-8197-062FB735830E}"/>
          </ac:spMkLst>
        </pc:spChg>
      </pc:sldChg>
      <pc:sldChg chg="modSp new del mod">
        <pc:chgData name="Emma" userId="4e6267d0-a584-409f-b176-95ae58c29174" providerId="ADAL" clId="{4CB30228-A76B-4CAC-A910-2A33AA805A57}" dt="2022-03-21T16:36:32.801" v="8024" actId="47"/>
        <pc:sldMkLst>
          <pc:docMk/>
          <pc:sldMk cId="1138512085" sldId="433"/>
        </pc:sldMkLst>
        <pc:spChg chg="mod">
          <ac:chgData name="Emma" userId="4e6267d0-a584-409f-b176-95ae58c29174" providerId="ADAL" clId="{4CB30228-A76B-4CAC-A910-2A33AA805A57}" dt="2022-03-21T16:28:12.271" v="7802" actId="20577"/>
          <ac:spMkLst>
            <pc:docMk/>
            <pc:sldMk cId="1138512085" sldId="433"/>
            <ac:spMk id="2" creationId="{1278E573-8E7E-4A5D-8DC5-F82C651BAA80}"/>
          </ac:spMkLst>
        </pc:spChg>
      </pc:sldChg>
      <pc:sldChg chg="addSp delSp modSp add del mod setBg delDesignElem">
        <pc:chgData name="Emma" userId="4e6267d0-a584-409f-b176-95ae58c29174" providerId="ADAL" clId="{4CB30228-A76B-4CAC-A910-2A33AA805A57}" dt="2022-03-21T18:46:36.542" v="8836" actId="20577"/>
        <pc:sldMkLst>
          <pc:docMk/>
          <pc:sldMk cId="2230724889" sldId="434"/>
        </pc:sldMkLst>
        <pc:spChg chg="mod">
          <ac:chgData name="Emma" userId="4e6267d0-a584-409f-b176-95ae58c29174" providerId="ADAL" clId="{4CB30228-A76B-4CAC-A910-2A33AA805A57}" dt="2022-03-21T18:46:36.542" v="8836" actId="20577"/>
          <ac:spMkLst>
            <pc:docMk/>
            <pc:sldMk cId="2230724889" sldId="434"/>
            <ac:spMk id="3" creationId="{A3229579-09E7-477C-8836-7F3B9701413D}"/>
          </ac:spMkLst>
        </pc:spChg>
        <pc:spChg chg="add del">
          <ac:chgData name="Emma" userId="4e6267d0-a584-409f-b176-95ae58c29174" providerId="ADAL" clId="{4CB30228-A76B-4CAC-A910-2A33AA805A57}" dt="2022-03-21T16:36:24.905" v="8018"/>
          <ac:spMkLst>
            <pc:docMk/>
            <pc:sldMk cId="2230724889" sldId="434"/>
            <ac:spMk id="16" creationId="{3EBE8569-6AEC-4B8C-8D53-2DE337CDBA65}"/>
          </ac:spMkLst>
        </pc:spChg>
        <pc:spChg chg="add del">
          <ac:chgData name="Emma" userId="4e6267d0-a584-409f-b176-95ae58c29174" providerId="ADAL" clId="{4CB30228-A76B-4CAC-A910-2A33AA805A57}" dt="2022-03-21T16:36:24.905" v="8018"/>
          <ac:spMkLst>
            <pc:docMk/>
            <pc:sldMk cId="2230724889" sldId="434"/>
            <ac:spMk id="17" creationId="{8FC9BE17-9A7B-462D-AE50-3D8777387304}"/>
          </ac:spMkLst>
        </pc:spChg>
        <pc:spChg chg="add del">
          <ac:chgData name="Emma" userId="4e6267d0-a584-409f-b176-95ae58c29174" providerId="ADAL" clId="{4CB30228-A76B-4CAC-A910-2A33AA805A57}" dt="2022-03-21T16:36:24.905" v="8018"/>
          <ac:spMkLst>
            <pc:docMk/>
            <pc:sldMk cId="2230724889" sldId="434"/>
            <ac:spMk id="18" creationId="{55D4142C-5077-457F-A6AD-3FECFDB39685}"/>
          </ac:spMkLst>
        </pc:spChg>
        <pc:spChg chg="add del">
          <ac:chgData name="Emma" userId="4e6267d0-a584-409f-b176-95ae58c29174" providerId="ADAL" clId="{4CB30228-A76B-4CAC-A910-2A33AA805A57}" dt="2022-03-21T16:36:24.905" v="8018"/>
          <ac:spMkLst>
            <pc:docMk/>
            <pc:sldMk cId="2230724889" sldId="434"/>
            <ac:spMk id="20" creationId="{7A5F0580-5EE9-419F-96EE-B6529EF6E7D0}"/>
          </ac:spMkLst>
        </pc:spChg>
      </pc:sldChg>
      <pc:sldChg chg="addSp delSp modSp add del mod setBg delDesignElem">
        <pc:chgData name="Emma" userId="4e6267d0-a584-409f-b176-95ae58c29174" providerId="ADAL" clId="{4CB30228-A76B-4CAC-A910-2A33AA805A57}" dt="2022-03-21T19:02:23.159" v="9063" actId="20577"/>
        <pc:sldMkLst>
          <pc:docMk/>
          <pc:sldMk cId="817339717" sldId="435"/>
        </pc:sldMkLst>
        <pc:spChg chg="mod">
          <ac:chgData name="Emma" userId="4e6267d0-a584-409f-b176-95ae58c29174" providerId="ADAL" clId="{4CB30228-A76B-4CAC-A910-2A33AA805A57}" dt="2022-03-21T19:02:23.159" v="9063" actId="20577"/>
          <ac:spMkLst>
            <pc:docMk/>
            <pc:sldMk cId="817339717" sldId="435"/>
            <ac:spMk id="3" creationId="{00000000-0000-0000-0000-000000000000}"/>
          </ac:spMkLst>
        </pc:spChg>
        <pc:spChg chg="add del">
          <ac:chgData name="Emma" userId="4e6267d0-a584-409f-b176-95ae58c29174" providerId="ADAL" clId="{4CB30228-A76B-4CAC-A910-2A33AA805A57}" dt="2022-03-21T16:36:24.905" v="8018"/>
          <ac:spMkLst>
            <pc:docMk/>
            <pc:sldMk cId="817339717" sldId="435"/>
            <ac:spMk id="9" creationId="{A440A548-C0D4-4418-940E-EDC2F1D9A599}"/>
          </ac:spMkLst>
        </pc:spChg>
        <pc:spChg chg="add del">
          <ac:chgData name="Emma" userId="4e6267d0-a584-409f-b176-95ae58c29174" providerId="ADAL" clId="{4CB30228-A76B-4CAC-A910-2A33AA805A57}" dt="2022-03-21T16:36:24.905" v="8018"/>
          <ac:spMkLst>
            <pc:docMk/>
            <pc:sldMk cId="817339717" sldId="435"/>
            <ac:spMk id="11" creationId="{E708B267-8CD2-4684-A57B-9F1070769203}"/>
          </ac:spMkLst>
        </pc:spChg>
        <pc:spChg chg="mod">
          <ac:chgData name="Emma" userId="4e6267d0-a584-409f-b176-95ae58c29174" providerId="ADAL" clId="{4CB30228-A76B-4CAC-A910-2A33AA805A57}" dt="2022-03-21T19:02:22.563" v="9062" actId="20577"/>
          <ac:spMkLst>
            <pc:docMk/>
            <pc:sldMk cId="817339717" sldId="435"/>
            <ac:spMk id="20" creationId="{8E458521-8FDD-482F-8052-EA605E0B6080}"/>
          </ac:spMkLst>
        </pc:spChg>
        <pc:grpChg chg="add del">
          <ac:chgData name="Emma" userId="4e6267d0-a584-409f-b176-95ae58c29174" providerId="ADAL" clId="{4CB30228-A76B-4CAC-A910-2A33AA805A57}" dt="2022-03-21T16:36:24.905" v="8018"/>
          <ac:grpSpMkLst>
            <pc:docMk/>
            <pc:sldMk cId="817339717" sldId="435"/>
            <ac:grpSpMk id="13" creationId="{41E5AB36-9328-47E9-95AD-E38AC1C0E18D}"/>
          </ac:grpSpMkLst>
        </pc:grpChg>
        <pc:picChg chg="add del">
          <ac:chgData name="Emma" userId="4e6267d0-a584-409f-b176-95ae58c29174" providerId="ADAL" clId="{4CB30228-A76B-4CAC-A910-2A33AA805A57}" dt="2022-03-21T16:37:06.729" v="8035"/>
          <ac:picMkLst>
            <pc:docMk/>
            <pc:sldMk cId="817339717" sldId="435"/>
            <ac:picMk id="6" creationId="{B8EC1B97-7116-42D1-83C7-5BFE6C96251F}"/>
          </ac:picMkLst>
        </pc:picChg>
      </pc:sldChg>
      <pc:sldChg chg="addSp delSp add del setBg delDesignElem">
        <pc:chgData name="Emma" userId="4e6267d0-a584-409f-b176-95ae58c29174" providerId="ADAL" clId="{4CB30228-A76B-4CAC-A910-2A33AA805A57}" dt="2022-03-21T16:36:24.944" v="8019"/>
        <pc:sldMkLst>
          <pc:docMk/>
          <pc:sldMk cId="964529483" sldId="436"/>
        </pc:sldMkLst>
        <pc:spChg chg="add del">
          <ac:chgData name="Emma" userId="4e6267d0-a584-409f-b176-95ae58c29174" providerId="ADAL" clId="{4CB30228-A76B-4CAC-A910-2A33AA805A57}" dt="2022-03-21T16:36:24.905" v="8018"/>
          <ac:spMkLst>
            <pc:docMk/>
            <pc:sldMk cId="964529483" sldId="436"/>
            <ac:spMk id="9" creationId="{F56F5174-31D9-4DBB-AAB7-A1FD7BDB1352}"/>
          </ac:spMkLst>
        </pc:spChg>
        <pc:spChg chg="add del">
          <ac:chgData name="Emma" userId="4e6267d0-a584-409f-b176-95ae58c29174" providerId="ADAL" clId="{4CB30228-A76B-4CAC-A910-2A33AA805A57}" dt="2022-03-21T16:36:24.905" v="8018"/>
          <ac:spMkLst>
            <pc:docMk/>
            <pc:sldMk cId="964529483" sldId="436"/>
            <ac:spMk id="13" creationId="{F9A95BEE-6BB1-4A28-A8E6-A34B2E42EF87}"/>
          </ac:spMkLst>
        </pc:spChg>
        <pc:picChg chg="add del">
          <ac:chgData name="Emma" userId="4e6267d0-a584-409f-b176-95ae58c29174" providerId="ADAL" clId="{4CB30228-A76B-4CAC-A910-2A33AA805A57}" dt="2022-03-21T16:36:24.905" v="8018"/>
          <ac:picMkLst>
            <pc:docMk/>
            <pc:sldMk cId="964529483" sldId="436"/>
            <ac:picMk id="11" creationId="{AE113210-7872-481A-ADE6-3A05CCAF5EB2}"/>
          </ac:picMkLst>
        </pc:picChg>
      </pc:sldChg>
      <pc:sldChg chg="addSp delSp modSp add del mod setBg modAnim delDesignElem">
        <pc:chgData name="Emma" userId="4e6267d0-a584-409f-b176-95ae58c29174" providerId="ADAL" clId="{4CB30228-A76B-4CAC-A910-2A33AA805A57}" dt="2022-03-21T19:02:22.136" v="9061" actId="47"/>
        <pc:sldMkLst>
          <pc:docMk/>
          <pc:sldMk cId="2790739407" sldId="437"/>
        </pc:sldMkLst>
        <pc:spChg chg="mod">
          <ac:chgData name="Emma" userId="4e6267d0-a584-409f-b176-95ae58c29174" providerId="ADAL" clId="{4CB30228-A76B-4CAC-A910-2A33AA805A57}" dt="2022-03-21T18:49:03.862" v="8838" actId="6549"/>
          <ac:spMkLst>
            <pc:docMk/>
            <pc:sldMk cId="2790739407" sldId="437"/>
            <ac:spMk id="2" creationId="{00000000-0000-0000-0000-000000000000}"/>
          </ac:spMkLst>
        </pc:spChg>
        <pc:spChg chg="mod">
          <ac:chgData name="Emma" userId="4e6267d0-a584-409f-b176-95ae58c29174" providerId="ADAL" clId="{4CB30228-A76B-4CAC-A910-2A33AA805A57}" dt="2022-03-21T18:50:00.243" v="8863" actId="20577"/>
          <ac:spMkLst>
            <pc:docMk/>
            <pc:sldMk cId="2790739407" sldId="437"/>
            <ac:spMk id="3" creationId="{00000000-0000-0000-0000-000000000000}"/>
          </ac:spMkLst>
        </pc:spChg>
        <pc:spChg chg="add del">
          <ac:chgData name="Emma" userId="4e6267d0-a584-409f-b176-95ae58c29174" providerId="ADAL" clId="{4CB30228-A76B-4CAC-A910-2A33AA805A57}" dt="2022-03-21T16:36:24.905" v="8018"/>
          <ac:spMkLst>
            <pc:docMk/>
            <pc:sldMk cId="2790739407" sldId="437"/>
            <ac:spMk id="8" creationId="{4BC99CB9-DDAD-44A2-8A1C-E3AF4E72DF5C}"/>
          </ac:spMkLst>
        </pc:spChg>
        <pc:spChg chg="add del">
          <ac:chgData name="Emma" userId="4e6267d0-a584-409f-b176-95ae58c29174" providerId="ADAL" clId="{4CB30228-A76B-4CAC-A910-2A33AA805A57}" dt="2022-03-21T16:36:24.905" v="8018"/>
          <ac:spMkLst>
            <pc:docMk/>
            <pc:sldMk cId="2790739407" sldId="437"/>
            <ac:spMk id="10" creationId="{64053CBF-3932-45FF-8285-EE5146085F3A}"/>
          </ac:spMkLst>
        </pc:spChg>
        <pc:grpChg chg="add del">
          <ac:chgData name="Emma" userId="4e6267d0-a584-409f-b176-95ae58c29174" providerId="ADAL" clId="{4CB30228-A76B-4CAC-A910-2A33AA805A57}" dt="2022-03-21T16:36:24.905" v="8018"/>
          <ac:grpSpMkLst>
            <pc:docMk/>
            <pc:sldMk cId="2790739407" sldId="437"/>
            <ac:grpSpMk id="12" creationId="{2E751C04-BEA6-446B-A678-9C74819EBD4C}"/>
          </ac:grpSpMkLst>
        </pc:grpChg>
        <pc:grpChg chg="add del">
          <ac:chgData name="Emma" userId="4e6267d0-a584-409f-b176-95ae58c29174" providerId="ADAL" clId="{4CB30228-A76B-4CAC-A910-2A33AA805A57}" dt="2022-03-21T16:36:24.905" v="8018"/>
          <ac:grpSpMkLst>
            <pc:docMk/>
            <pc:sldMk cId="2790739407" sldId="437"/>
            <ac:grpSpMk id="18" creationId="{B63ACBA3-DEFD-4C6D-BBA0-64468FA99C2D}"/>
          </ac:grpSpMkLst>
        </pc:grpChg>
      </pc:sldChg>
      <pc:sldChg chg="addSp delSp add del setBg delDesignElem">
        <pc:chgData name="Emma" userId="4e6267d0-a584-409f-b176-95ae58c29174" providerId="ADAL" clId="{4CB30228-A76B-4CAC-A910-2A33AA805A57}" dt="2022-03-21T16:37:26.784" v="8045"/>
        <pc:sldMkLst>
          <pc:docMk/>
          <pc:sldMk cId="378492629" sldId="438"/>
        </pc:sldMkLst>
        <pc:spChg chg="add del">
          <ac:chgData name="Emma" userId="4e6267d0-a584-409f-b176-95ae58c29174" providerId="ADAL" clId="{4CB30228-A76B-4CAC-A910-2A33AA805A57}" dt="2022-03-21T16:37:26.784" v="8045"/>
          <ac:spMkLst>
            <pc:docMk/>
            <pc:sldMk cId="378492629" sldId="438"/>
            <ac:spMk id="8" creationId="{4BC99CB9-DDAD-44A2-8A1C-E3AF4E72DF5C}"/>
          </ac:spMkLst>
        </pc:spChg>
        <pc:spChg chg="add del">
          <ac:chgData name="Emma" userId="4e6267d0-a584-409f-b176-95ae58c29174" providerId="ADAL" clId="{4CB30228-A76B-4CAC-A910-2A33AA805A57}" dt="2022-03-21T16:37:26.784" v="8045"/>
          <ac:spMkLst>
            <pc:docMk/>
            <pc:sldMk cId="378492629" sldId="438"/>
            <ac:spMk id="10" creationId="{64053CBF-3932-45FF-8285-EE5146085F3A}"/>
          </ac:spMkLst>
        </pc:spChg>
        <pc:grpChg chg="add del">
          <ac:chgData name="Emma" userId="4e6267d0-a584-409f-b176-95ae58c29174" providerId="ADAL" clId="{4CB30228-A76B-4CAC-A910-2A33AA805A57}" dt="2022-03-21T16:37:26.784" v="8045"/>
          <ac:grpSpMkLst>
            <pc:docMk/>
            <pc:sldMk cId="378492629" sldId="438"/>
            <ac:grpSpMk id="12" creationId="{2E751C04-BEA6-446B-A678-9C74819EBD4C}"/>
          </ac:grpSpMkLst>
        </pc:grpChg>
        <pc:grpChg chg="add del">
          <ac:chgData name="Emma" userId="4e6267d0-a584-409f-b176-95ae58c29174" providerId="ADAL" clId="{4CB30228-A76B-4CAC-A910-2A33AA805A57}" dt="2022-03-21T16:37:26.784" v="8045"/>
          <ac:grpSpMkLst>
            <pc:docMk/>
            <pc:sldMk cId="378492629" sldId="438"/>
            <ac:grpSpMk id="18" creationId="{B63ACBA3-DEFD-4C6D-BBA0-64468FA99C2D}"/>
          </ac:grpSpMkLst>
        </pc:grpChg>
      </pc:sldChg>
      <pc:sldChg chg="addSp delSp modSp new del mod chgLayout">
        <pc:chgData name="Emma" userId="4e6267d0-a584-409f-b176-95ae58c29174" providerId="ADAL" clId="{4CB30228-A76B-4CAC-A910-2A33AA805A57}" dt="2022-03-21T16:37:17.618" v="8040" actId="47"/>
        <pc:sldMkLst>
          <pc:docMk/>
          <pc:sldMk cId="2455259746" sldId="438"/>
        </pc:sldMkLst>
        <pc:spChg chg="del">
          <ac:chgData name="Emma" userId="4e6267d0-a584-409f-b176-95ae58c29174" providerId="ADAL" clId="{4CB30228-A76B-4CAC-A910-2A33AA805A57}" dt="2022-03-21T16:36:47.461" v="8030" actId="6264"/>
          <ac:spMkLst>
            <pc:docMk/>
            <pc:sldMk cId="2455259746" sldId="438"/>
            <ac:spMk id="2" creationId="{53DC2738-1211-43E2-9395-F91C2EF1E988}"/>
          </ac:spMkLst>
        </pc:spChg>
        <pc:spChg chg="del">
          <ac:chgData name="Emma" userId="4e6267d0-a584-409f-b176-95ae58c29174" providerId="ADAL" clId="{4CB30228-A76B-4CAC-A910-2A33AA805A57}" dt="2022-03-21T16:36:47.461" v="8030" actId="6264"/>
          <ac:spMkLst>
            <pc:docMk/>
            <pc:sldMk cId="2455259746" sldId="438"/>
            <ac:spMk id="3" creationId="{54B3A18D-DFF5-4786-9968-FF47CA3ACC91}"/>
          </ac:spMkLst>
        </pc:spChg>
        <pc:spChg chg="add mod ord">
          <ac:chgData name="Emma" userId="4e6267d0-a584-409f-b176-95ae58c29174" providerId="ADAL" clId="{4CB30228-A76B-4CAC-A910-2A33AA805A57}" dt="2022-03-21T16:36:47.461" v="8030" actId="6264"/>
          <ac:spMkLst>
            <pc:docMk/>
            <pc:sldMk cId="2455259746" sldId="438"/>
            <ac:spMk id="4" creationId="{3A6A7A30-A961-4795-A489-7FD0B90E8BC4}"/>
          </ac:spMkLst>
        </pc:spChg>
        <pc:spChg chg="add mod ord">
          <ac:chgData name="Emma" userId="4e6267d0-a584-409f-b176-95ae58c29174" providerId="ADAL" clId="{4CB30228-A76B-4CAC-A910-2A33AA805A57}" dt="2022-03-21T16:36:47.461" v="8030" actId="6264"/>
          <ac:spMkLst>
            <pc:docMk/>
            <pc:sldMk cId="2455259746" sldId="438"/>
            <ac:spMk id="5" creationId="{3D57AD38-7C71-4286-BCF0-2A45CD752898}"/>
          </ac:spMkLst>
        </pc:spChg>
      </pc:sldChg>
      <pc:sldChg chg="modSp add mod modAnim">
        <pc:chgData name="Emma" userId="4e6267d0-a584-409f-b176-95ae58c29174" providerId="ADAL" clId="{4CB30228-A76B-4CAC-A910-2A33AA805A57}" dt="2022-03-21T19:02:21.869" v="9060" actId="20577"/>
        <pc:sldMkLst>
          <pc:docMk/>
          <pc:sldMk cId="3495735292" sldId="438"/>
        </pc:sldMkLst>
        <pc:spChg chg="mod">
          <ac:chgData name="Emma" userId="4e6267d0-a584-409f-b176-95ae58c29174" providerId="ADAL" clId="{4CB30228-A76B-4CAC-A910-2A33AA805A57}" dt="2022-03-21T16:38:13.846" v="8102" actId="1076"/>
          <ac:spMkLst>
            <pc:docMk/>
            <pc:sldMk cId="3495735292" sldId="438"/>
            <ac:spMk id="2" creationId="{00000000-0000-0000-0000-000000000000}"/>
          </ac:spMkLst>
        </pc:spChg>
        <pc:spChg chg="mod">
          <ac:chgData name="Emma" userId="4e6267d0-a584-409f-b176-95ae58c29174" providerId="ADAL" clId="{4CB30228-A76B-4CAC-A910-2A33AA805A57}" dt="2022-03-21T19:02:20.185" v="9059" actId="20577"/>
          <ac:spMkLst>
            <pc:docMk/>
            <pc:sldMk cId="3495735292" sldId="438"/>
            <ac:spMk id="3" creationId="{00000000-0000-0000-0000-000000000000}"/>
          </ac:spMkLst>
        </pc:spChg>
      </pc:sldChg>
      <pc:sldChg chg="addSp delSp add del setBg delDesignElem">
        <pc:chgData name="Emma" userId="4e6267d0-a584-409f-b176-95ae58c29174" providerId="ADAL" clId="{4CB30228-A76B-4CAC-A910-2A33AA805A57}" dt="2022-03-21T16:37:04.661" v="8033"/>
        <pc:sldMkLst>
          <pc:docMk/>
          <pc:sldMk cId="2976245313" sldId="439"/>
        </pc:sldMkLst>
        <pc:spChg chg="add del">
          <ac:chgData name="Emma" userId="4e6267d0-a584-409f-b176-95ae58c29174" providerId="ADAL" clId="{4CB30228-A76B-4CAC-A910-2A33AA805A57}" dt="2022-03-21T16:37:04.661" v="8033"/>
          <ac:spMkLst>
            <pc:docMk/>
            <pc:sldMk cId="2976245313" sldId="439"/>
            <ac:spMk id="9" creationId="{A440A548-C0D4-4418-940E-EDC2F1D9A599}"/>
          </ac:spMkLst>
        </pc:spChg>
        <pc:spChg chg="add del">
          <ac:chgData name="Emma" userId="4e6267d0-a584-409f-b176-95ae58c29174" providerId="ADAL" clId="{4CB30228-A76B-4CAC-A910-2A33AA805A57}" dt="2022-03-21T16:37:04.661" v="8033"/>
          <ac:spMkLst>
            <pc:docMk/>
            <pc:sldMk cId="2976245313" sldId="439"/>
            <ac:spMk id="11" creationId="{E708B267-8CD2-4684-A57B-9F1070769203}"/>
          </ac:spMkLst>
        </pc:spChg>
        <pc:grpChg chg="add del">
          <ac:chgData name="Emma" userId="4e6267d0-a584-409f-b176-95ae58c29174" providerId="ADAL" clId="{4CB30228-A76B-4CAC-A910-2A33AA805A57}" dt="2022-03-21T16:37:04.661" v="8033"/>
          <ac:grpSpMkLst>
            <pc:docMk/>
            <pc:sldMk cId="2976245313" sldId="439"/>
            <ac:grpSpMk id="13" creationId="{41E5AB36-9328-47E9-95AD-E38AC1C0E18D}"/>
          </ac:grpSpMkLst>
        </pc:grpChg>
      </pc:sldChg>
      <pc:sldChg chg="addSp del delDesignElem">
        <pc:chgData name="Emma" userId="4e6267d0-a584-409f-b176-95ae58c29174" providerId="ADAL" clId="{4CB30228-A76B-4CAC-A910-2A33AA805A57}" dt="2022-03-21T16:37:11.789" v="8037"/>
        <pc:sldMkLst>
          <pc:docMk/>
          <pc:sldMk cId="3431434583" sldId="439"/>
        </pc:sldMkLst>
        <pc:spChg chg="add">
          <ac:chgData name="Emma" userId="4e6267d0-a584-409f-b176-95ae58c29174" providerId="ADAL" clId="{4CB30228-A76B-4CAC-A910-2A33AA805A57}" dt="2022-03-21T16:37:11.789" v="8037"/>
          <ac:spMkLst>
            <pc:docMk/>
            <pc:sldMk cId="3431434583" sldId="439"/>
            <ac:spMk id="9" creationId="{A440A548-C0D4-4418-940E-EDC2F1D9A599}"/>
          </ac:spMkLst>
        </pc:spChg>
        <pc:spChg chg="add">
          <ac:chgData name="Emma" userId="4e6267d0-a584-409f-b176-95ae58c29174" providerId="ADAL" clId="{4CB30228-A76B-4CAC-A910-2A33AA805A57}" dt="2022-03-21T16:37:11.789" v="8037"/>
          <ac:spMkLst>
            <pc:docMk/>
            <pc:sldMk cId="3431434583" sldId="439"/>
            <ac:spMk id="11" creationId="{E708B267-8CD2-4684-A57B-9F1070769203}"/>
          </ac:spMkLst>
        </pc:spChg>
        <pc:grpChg chg="add">
          <ac:chgData name="Emma" userId="4e6267d0-a584-409f-b176-95ae58c29174" providerId="ADAL" clId="{4CB30228-A76B-4CAC-A910-2A33AA805A57}" dt="2022-03-21T16:37:11.789" v="8037"/>
          <ac:grpSpMkLst>
            <pc:docMk/>
            <pc:sldMk cId="3431434583" sldId="439"/>
            <ac:grpSpMk id="13" creationId="{41E5AB36-9328-47E9-95AD-E38AC1C0E18D}"/>
          </ac:grpSpMkLst>
        </pc:grpChg>
      </pc:sldChg>
      <pc:sldChg chg="add del">
        <pc:chgData name="Emma" userId="4e6267d0-a584-409f-b176-95ae58c29174" providerId="ADAL" clId="{4CB30228-A76B-4CAC-A910-2A33AA805A57}" dt="2022-03-21T16:37:16.928" v="8039" actId="47"/>
        <pc:sldMkLst>
          <pc:docMk/>
          <pc:sldMk cId="4281372251" sldId="439"/>
        </pc:sldMkLst>
      </pc:sldChg>
      <pc:sldMasterChg chg="add del addSldLayout delSldLayout">
        <pc:chgData name="Emma" userId="4e6267d0-a584-409f-b176-95ae58c29174" providerId="ADAL" clId="{4CB30228-A76B-4CAC-A910-2A33AA805A57}" dt="2022-03-21T11:40:18.009" v="6084" actId="700"/>
        <pc:sldMasterMkLst>
          <pc:docMk/>
          <pc:sldMasterMk cId="69461714" sldId="2147483745"/>
        </pc:sldMasterMkLst>
        <pc:sldLayoutChg chg="add del">
          <pc:chgData name="Emma" userId="4e6267d0-a584-409f-b176-95ae58c29174" providerId="ADAL" clId="{4CB30228-A76B-4CAC-A910-2A33AA805A57}" dt="2022-03-21T11:40:18.009" v="6084" actId="700"/>
          <pc:sldLayoutMkLst>
            <pc:docMk/>
            <pc:sldMasterMk cId="69461714" sldId="2147483745"/>
            <pc:sldLayoutMk cId="2617041339" sldId="2147483746"/>
          </pc:sldLayoutMkLst>
        </pc:sldLayoutChg>
        <pc:sldLayoutChg chg="add del">
          <pc:chgData name="Emma" userId="4e6267d0-a584-409f-b176-95ae58c29174" providerId="ADAL" clId="{4CB30228-A76B-4CAC-A910-2A33AA805A57}" dt="2022-03-21T11:40:18.009" v="6084" actId="700"/>
          <pc:sldLayoutMkLst>
            <pc:docMk/>
            <pc:sldMasterMk cId="69461714" sldId="2147483745"/>
            <pc:sldLayoutMk cId="120656262" sldId="2147483747"/>
          </pc:sldLayoutMkLst>
        </pc:sldLayoutChg>
        <pc:sldLayoutChg chg="add del">
          <pc:chgData name="Emma" userId="4e6267d0-a584-409f-b176-95ae58c29174" providerId="ADAL" clId="{4CB30228-A76B-4CAC-A910-2A33AA805A57}" dt="2022-03-21T11:40:18.009" v="6084" actId="700"/>
          <pc:sldLayoutMkLst>
            <pc:docMk/>
            <pc:sldMasterMk cId="69461714" sldId="2147483745"/>
            <pc:sldLayoutMk cId="1828144422" sldId="2147483748"/>
          </pc:sldLayoutMkLst>
        </pc:sldLayoutChg>
        <pc:sldLayoutChg chg="add del">
          <pc:chgData name="Emma" userId="4e6267d0-a584-409f-b176-95ae58c29174" providerId="ADAL" clId="{4CB30228-A76B-4CAC-A910-2A33AA805A57}" dt="2022-03-21T11:40:18.009" v="6084" actId="700"/>
          <pc:sldLayoutMkLst>
            <pc:docMk/>
            <pc:sldMasterMk cId="69461714" sldId="2147483745"/>
            <pc:sldLayoutMk cId="3572106974" sldId="2147483749"/>
          </pc:sldLayoutMkLst>
        </pc:sldLayoutChg>
        <pc:sldLayoutChg chg="add del">
          <pc:chgData name="Emma" userId="4e6267d0-a584-409f-b176-95ae58c29174" providerId="ADAL" clId="{4CB30228-A76B-4CAC-A910-2A33AA805A57}" dt="2022-03-21T11:40:18.009" v="6084" actId="700"/>
          <pc:sldLayoutMkLst>
            <pc:docMk/>
            <pc:sldMasterMk cId="69461714" sldId="2147483745"/>
            <pc:sldLayoutMk cId="1205025842" sldId="2147483750"/>
          </pc:sldLayoutMkLst>
        </pc:sldLayoutChg>
        <pc:sldLayoutChg chg="add del">
          <pc:chgData name="Emma" userId="4e6267d0-a584-409f-b176-95ae58c29174" providerId="ADAL" clId="{4CB30228-A76B-4CAC-A910-2A33AA805A57}" dt="2022-03-21T11:40:18.009" v="6084" actId="700"/>
          <pc:sldLayoutMkLst>
            <pc:docMk/>
            <pc:sldMasterMk cId="69461714" sldId="2147483745"/>
            <pc:sldLayoutMk cId="2424797392" sldId="2147483751"/>
          </pc:sldLayoutMkLst>
        </pc:sldLayoutChg>
      </pc:sldMasterChg>
    </pc:docChg>
  </pc:docChgLst>
  <pc:docChgLst>
    <pc:chgData name="Tebbs, Emma" userId="4e6267d0-a584-409f-b176-95ae58c29174" providerId="ADAL" clId="{56A65337-140E-47B4-9373-A896ED7C2D11}"/>
    <pc:docChg chg="undo custSel addSld delSld modSld sldOrd">
      <pc:chgData name="Tebbs, Emma" userId="4e6267d0-a584-409f-b176-95ae58c29174" providerId="ADAL" clId="{56A65337-140E-47B4-9373-A896ED7C2D11}" dt="2022-03-22T10:06:47.496" v="91"/>
      <pc:docMkLst>
        <pc:docMk/>
      </pc:docMkLst>
      <pc:sldChg chg="modSp mod">
        <pc:chgData name="Tebbs, Emma" userId="4e6267d0-a584-409f-b176-95ae58c29174" providerId="ADAL" clId="{56A65337-140E-47B4-9373-A896ED7C2D11}" dt="2022-03-22T09:44:46.199" v="89" actId="20577"/>
        <pc:sldMkLst>
          <pc:docMk/>
          <pc:sldMk cId="3068487971" sldId="256"/>
        </pc:sldMkLst>
        <pc:spChg chg="mod">
          <ac:chgData name="Tebbs, Emma" userId="4e6267d0-a584-409f-b176-95ae58c29174" providerId="ADAL" clId="{56A65337-140E-47B4-9373-A896ED7C2D11}" dt="2022-03-22T09:44:46.199" v="89" actId="20577"/>
          <ac:spMkLst>
            <pc:docMk/>
            <pc:sldMk cId="3068487971" sldId="256"/>
            <ac:spMk id="2" creationId="{88C37D2F-357A-4247-82DC-877179798EB3}"/>
          </ac:spMkLst>
        </pc:spChg>
      </pc:sldChg>
      <pc:sldChg chg="del">
        <pc:chgData name="Tebbs, Emma" userId="4e6267d0-a584-409f-b176-95ae58c29174" providerId="ADAL" clId="{56A65337-140E-47B4-9373-A896ED7C2D11}" dt="2022-03-22T09:25:47.168" v="9" actId="47"/>
        <pc:sldMkLst>
          <pc:docMk/>
          <pc:sldMk cId="4230516932" sldId="272"/>
        </pc:sldMkLst>
      </pc:sldChg>
      <pc:sldChg chg="modSp mod">
        <pc:chgData name="Tebbs, Emma" userId="4e6267d0-a584-409f-b176-95ae58c29174" providerId="ADAL" clId="{56A65337-140E-47B4-9373-A896ED7C2D11}" dt="2022-03-22T09:24:56.864" v="7" actId="6549"/>
        <pc:sldMkLst>
          <pc:docMk/>
          <pc:sldMk cId="1730890264" sldId="283"/>
        </pc:sldMkLst>
        <pc:spChg chg="mod">
          <ac:chgData name="Tebbs, Emma" userId="4e6267d0-a584-409f-b176-95ae58c29174" providerId="ADAL" clId="{56A65337-140E-47B4-9373-A896ED7C2D11}" dt="2022-03-22T09:24:56.864" v="7" actId="6549"/>
          <ac:spMkLst>
            <pc:docMk/>
            <pc:sldMk cId="1730890264" sldId="283"/>
            <ac:spMk id="3" creationId="{DDE1EC2E-C903-424C-96E9-0A18DACB25D4}"/>
          </ac:spMkLst>
        </pc:spChg>
      </pc:sldChg>
      <pc:sldChg chg="del">
        <pc:chgData name="Tebbs, Emma" userId="4e6267d0-a584-409f-b176-95ae58c29174" providerId="ADAL" clId="{56A65337-140E-47B4-9373-A896ED7C2D11}" dt="2022-03-22T09:25:45.948" v="8" actId="47"/>
        <pc:sldMkLst>
          <pc:docMk/>
          <pc:sldMk cId="2009378536" sldId="312"/>
        </pc:sldMkLst>
      </pc:sldChg>
      <pc:sldChg chg="addSp delSp modSp mod">
        <pc:chgData name="Tebbs, Emma" userId="4e6267d0-a584-409f-b176-95ae58c29174" providerId="ADAL" clId="{56A65337-140E-47B4-9373-A896ED7C2D11}" dt="2022-03-22T09:30:36.219" v="24" actId="21"/>
        <pc:sldMkLst>
          <pc:docMk/>
          <pc:sldMk cId="1405093345" sldId="421"/>
        </pc:sldMkLst>
        <pc:spChg chg="add del">
          <ac:chgData name="Tebbs, Emma" userId="4e6267d0-a584-409f-b176-95ae58c29174" providerId="ADAL" clId="{56A65337-140E-47B4-9373-A896ED7C2D11}" dt="2022-03-22T09:30:14.105" v="17"/>
          <ac:spMkLst>
            <pc:docMk/>
            <pc:sldMk cId="1405093345" sldId="421"/>
            <ac:spMk id="3" creationId="{71C527E3-5ACC-45FE-847F-A0975A7DC262}"/>
          </ac:spMkLst>
        </pc:spChg>
        <pc:spChg chg="mod">
          <ac:chgData name="Tebbs, Emma" userId="4e6267d0-a584-409f-b176-95ae58c29174" providerId="ADAL" clId="{56A65337-140E-47B4-9373-A896ED7C2D11}" dt="2022-03-22T09:27:58.847" v="11" actId="20577"/>
          <ac:spMkLst>
            <pc:docMk/>
            <pc:sldMk cId="1405093345" sldId="421"/>
            <ac:spMk id="5" creationId="{43A36C2A-2172-4D08-80A0-D8BBDA56F49D}"/>
          </ac:spMkLst>
        </pc:spChg>
        <pc:spChg chg="add mod">
          <ac:chgData name="Tebbs, Emma" userId="4e6267d0-a584-409f-b176-95ae58c29174" providerId="ADAL" clId="{56A65337-140E-47B4-9373-A896ED7C2D11}" dt="2022-03-22T09:30:36.219" v="24" actId="21"/>
          <ac:spMkLst>
            <pc:docMk/>
            <pc:sldMk cId="1405093345" sldId="421"/>
            <ac:spMk id="11" creationId="{CA228686-0870-4A62-B97E-C69CC0587105}"/>
          </ac:spMkLst>
        </pc:spChg>
        <pc:picChg chg="add del mod">
          <ac:chgData name="Tebbs, Emma" userId="4e6267d0-a584-409f-b176-95ae58c29174" providerId="ADAL" clId="{56A65337-140E-47B4-9373-A896ED7C2D11}" dt="2022-03-22T09:30:12.098" v="16"/>
          <ac:picMkLst>
            <pc:docMk/>
            <pc:sldMk cId="1405093345" sldId="421"/>
            <ac:picMk id="7" creationId="{365E5025-CEA8-4C69-AA7D-5CA12BE6D72B}"/>
          </ac:picMkLst>
        </pc:picChg>
        <pc:picChg chg="add del mod">
          <ac:chgData name="Tebbs, Emma" userId="4e6267d0-a584-409f-b176-95ae58c29174" providerId="ADAL" clId="{56A65337-140E-47B4-9373-A896ED7C2D11}" dt="2022-03-22T09:30:36.219" v="24" actId="21"/>
          <ac:picMkLst>
            <pc:docMk/>
            <pc:sldMk cId="1405093345" sldId="421"/>
            <ac:picMk id="9" creationId="{5A437406-BC4C-4E72-8910-5C74445B4CB9}"/>
          </ac:picMkLst>
        </pc:picChg>
        <pc:picChg chg="mod">
          <ac:chgData name="Tebbs, Emma" userId="4e6267d0-a584-409f-b176-95ae58c29174" providerId="ADAL" clId="{56A65337-140E-47B4-9373-A896ED7C2D11}" dt="2022-03-22T09:30:19.505" v="20" actId="167"/>
          <ac:picMkLst>
            <pc:docMk/>
            <pc:sldMk cId="1405093345" sldId="421"/>
            <ac:picMk id="3074" creationId="{AC45730E-EEBA-426A-8D33-CAED4C7383DF}"/>
          </ac:picMkLst>
        </pc:picChg>
      </pc:sldChg>
      <pc:sldChg chg="ord">
        <pc:chgData name="Tebbs, Emma" userId="4e6267d0-a584-409f-b176-95ae58c29174" providerId="ADAL" clId="{56A65337-140E-47B4-9373-A896ED7C2D11}" dt="2022-03-22T10:06:47.496" v="91"/>
        <pc:sldMkLst>
          <pc:docMk/>
          <pc:sldMk cId="2458617485" sldId="423"/>
        </pc:sldMkLst>
      </pc:sldChg>
      <pc:sldChg chg="addSp delSp modSp new mod">
        <pc:chgData name="Tebbs, Emma" userId="4e6267d0-a584-409f-b176-95ae58c29174" providerId="ADAL" clId="{56A65337-140E-47B4-9373-A896ED7C2D11}" dt="2022-03-22T09:35:48.477" v="79" actId="1076"/>
        <pc:sldMkLst>
          <pc:docMk/>
          <pc:sldMk cId="1978817341" sldId="439"/>
        </pc:sldMkLst>
        <pc:spChg chg="del mod">
          <ac:chgData name="Tebbs, Emma" userId="4e6267d0-a584-409f-b176-95ae58c29174" providerId="ADAL" clId="{56A65337-140E-47B4-9373-A896ED7C2D11}" dt="2022-03-22T09:35:34.617" v="75" actId="478"/>
          <ac:spMkLst>
            <pc:docMk/>
            <pc:sldMk cId="1978817341" sldId="439"/>
            <ac:spMk id="4" creationId="{CFC8D80C-977E-4BAA-8929-FCDED8FB9165}"/>
          </ac:spMkLst>
        </pc:spChg>
        <pc:spChg chg="add del mod">
          <ac:chgData name="Tebbs, Emma" userId="4e6267d0-a584-409f-b176-95ae58c29174" providerId="ADAL" clId="{56A65337-140E-47B4-9373-A896ED7C2D11}" dt="2022-03-22T09:35:37.503" v="76" actId="478"/>
          <ac:spMkLst>
            <pc:docMk/>
            <pc:sldMk cId="1978817341" sldId="439"/>
            <ac:spMk id="7" creationId="{DC7C65BB-B65E-46AC-AB67-358ED3BE1ADB}"/>
          </ac:spMkLst>
        </pc:spChg>
        <pc:picChg chg="add mod">
          <ac:chgData name="Tebbs, Emma" userId="4e6267d0-a584-409f-b176-95ae58c29174" providerId="ADAL" clId="{56A65337-140E-47B4-9373-A896ED7C2D11}" dt="2022-03-22T09:35:46.661" v="78" actId="1076"/>
          <ac:picMkLst>
            <pc:docMk/>
            <pc:sldMk cId="1978817341" sldId="439"/>
            <ac:picMk id="5" creationId="{10E7F284-07FF-42C0-B404-7EF3752173BD}"/>
          </ac:picMkLst>
        </pc:picChg>
        <pc:picChg chg="add del mod">
          <ac:chgData name="Tebbs, Emma" userId="4e6267d0-a584-409f-b176-95ae58c29174" providerId="ADAL" clId="{56A65337-140E-47B4-9373-A896ED7C2D11}" dt="2022-03-22T09:34:26.445" v="36" actId="478"/>
          <ac:picMkLst>
            <pc:docMk/>
            <pc:sldMk cId="1978817341" sldId="439"/>
            <ac:picMk id="1026" creationId="{D67DEA5E-527B-4F56-88AF-51D58CE2E57E}"/>
          </ac:picMkLst>
        </pc:picChg>
        <pc:picChg chg="add mod">
          <ac:chgData name="Tebbs, Emma" userId="4e6267d0-a584-409f-b176-95ae58c29174" providerId="ADAL" clId="{56A65337-140E-47B4-9373-A896ED7C2D11}" dt="2022-03-22T09:35:21.110" v="48" actId="1076"/>
          <ac:picMkLst>
            <pc:docMk/>
            <pc:sldMk cId="1978817341" sldId="439"/>
            <ac:picMk id="1028" creationId="{0BD9B12E-7D13-4C22-A649-50227410C5CC}"/>
          </ac:picMkLst>
        </pc:picChg>
        <pc:picChg chg="add mod">
          <ac:chgData name="Tebbs, Emma" userId="4e6267d0-a584-409f-b176-95ae58c29174" providerId="ADAL" clId="{56A65337-140E-47B4-9373-A896ED7C2D11}" dt="2022-03-22T09:35:48.477" v="79" actId="1076"/>
          <ac:picMkLst>
            <pc:docMk/>
            <pc:sldMk cId="1978817341" sldId="439"/>
            <ac:picMk id="1030" creationId="{9A8CD8DB-F2C0-40B9-87CD-FAB8337EDAC2}"/>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9A9D73-805A-4F74-8D29-841A854CD97E}"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n-IE"/>
        </a:p>
      </dgm:t>
    </dgm:pt>
    <dgm:pt modelId="{5FB89C95-1BC1-4ECE-9575-2FE44D038595}">
      <dgm:prSet phldrT="[Text]" custT="1"/>
      <dgm:spPr/>
      <dgm:t>
        <a:bodyPr/>
        <a:lstStyle/>
        <a:p>
          <a:r>
            <a:rPr lang="en-IE" sz="3200" dirty="0"/>
            <a:t>Weather Forecasting </a:t>
          </a:r>
        </a:p>
      </dgm:t>
    </dgm:pt>
    <dgm:pt modelId="{227BB9C3-945D-482A-97BE-92610083B830}" type="parTrans" cxnId="{96DDFCDD-A42A-4398-B4AC-1022B0E26264}">
      <dgm:prSet/>
      <dgm:spPr/>
      <dgm:t>
        <a:bodyPr/>
        <a:lstStyle/>
        <a:p>
          <a:endParaRPr lang="en-IE"/>
        </a:p>
      </dgm:t>
    </dgm:pt>
    <dgm:pt modelId="{0D2A1E26-4949-4767-9B80-0E55C22F89FC}" type="sibTrans" cxnId="{96DDFCDD-A42A-4398-B4AC-1022B0E26264}">
      <dgm:prSet/>
      <dgm:spPr/>
      <dgm:t>
        <a:bodyPr/>
        <a:lstStyle/>
        <a:p>
          <a:endParaRPr lang="en-IE"/>
        </a:p>
      </dgm:t>
    </dgm:pt>
    <dgm:pt modelId="{B1FE58A1-336D-4AC9-8257-20A35DD06548}">
      <dgm:prSet phldrT="[Text]" custT="1"/>
      <dgm:spPr/>
      <dgm:t>
        <a:bodyPr/>
        <a:lstStyle/>
        <a:p>
          <a:r>
            <a:rPr lang="en-IE" sz="3200" dirty="0"/>
            <a:t>Flood Prediction </a:t>
          </a:r>
        </a:p>
      </dgm:t>
    </dgm:pt>
    <dgm:pt modelId="{C8F2C166-E822-4BCE-BE97-E4FEAA207183}" type="parTrans" cxnId="{F81C4C2A-D2AF-44CB-9EA3-DB6390200C58}">
      <dgm:prSet/>
      <dgm:spPr/>
      <dgm:t>
        <a:bodyPr/>
        <a:lstStyle/>
        <a:p>
          <a:endParaRPr lang="en-IE"/>
        </a:p>
      </dgm:t>
    </dgm:pt>
    <dgm:pt modelId="{76BC0E2B-5253-40B7-8174-7DD29B11757C}" type="sibTrans" cxnId="{F81C4C2A-D2AF-44CB-9EA3-DB6390200C58}">
      <dgm:prSet/>
      <dgm:spPr/>
      <dgm:t>
        <a:bodyPr/>
        <a:lstStyle/>
        <a:p>
          <a:endParaRPr lang="en-IE"/>
        </a:p>
      </dgm:t>
    </dgm:pt>
    <dgm:pt modelId="{FC5883F6-6956-44F1-A052-201BDD36835C}">
      <dgm:prSet phldrT="[Text]" custT="1"/>
      <dgm:spPr/>
      <dgm:t>
        <a:bodyPr/>
        <a:lstStyle/>
        <a:p>
          <a:r>
            <a:rPr lang="en-IE" sz="3200" dirty="0"/>
            <a:t>Drought Monitoring</a:t>
          </a:r>
        </a:p>
      </dgm:t>
    </dgm:pt>
    <dgm:pt modelId="{5A206FEB-95C5-4F6F-A34B-963F7DEF3F81}" type="parTrans" cxnId="{CCF108D0-1BB5-4D44-B5F3-57E11844916D}">
      <dgm:prSet/>
      <dgm:spPr/>
      <dgm:t>
        <a:bodyPr/>
        <a:lstStyle/>
        <a:p>
          <a:endParaRPr lang="en-IE"/>
        </a:p>
      </dgm:t>
    </dgm:pt>
    <dgm:pt modelId="{384D4B0C-9C6E-4544-A432-8C14272E3993}" type="sibTrans" cxnId="{CCF108D0-1BB5-4D44-B5F3-57E11844916D}">
      <dgm:prSet/>
      <dgm:spPr/>
      <dgm:t>
        <a:bodyPr/>
        <a:lstStyle/>
        <a:p>
          <a:endParaRPr lang="en-IE"/>
        </a:p>
      </dgm:t>
    </dgm:pt>
    <dgm:pt modelId="{16B2E400-CD7D-4812-BBAA-8859C199E554}">
      <dgm:prSet phldrT="[Text]" custT="1"/>
      <dgm:spPr/>
      <dgm:t>
        <a:bodyPr/>
        <a:lstStyle/>
        <a:p>
          <a:pPr marL="0" marR="0" indent="0" defTabSz="914400" eaLnBrk="1" fontAlgn="auto" latinLnBrk="0" hangingPunct="1">
            <a:lnSpc>
              <a:spcPct val="100000"/>
            </a:lnSpc>
            <a:spcBef>
              <a:spcPts val="0"/>
            </a:spcBef>
            <a:spcAft>
              <a:spcPts val="0"/>
            </a:spcAft>
            <a:buClrTx/>
            <a:buSzTx/>
            <a:buFontTx/>
            <a:buNone/>
            <a:tabLst/>
            <a:defRPr/>
          </a:pPr>
          <a:r>
            <a:rPr lang="en-IE" sz="3200" dirty="0"/>
            <a:t>Agricultural Services </a:t>
          </a:r>
        </a:p>
        <a:p>
          <a:pPr defTabSz="1422400">
            <a:lnSpc>
              <a:spcPct val="90000"/>
            </a:lnSpc>
            <a:spcBef>
              <a:spcPct val="0"/>
            </a:spcBef>
            <a:spcAft>
              <a:spcPct val="35000"/>
            </a:spcAft>
          </a:pPr>
          <a:endParaRPr lang="en-IE" sz="1600" dirty="0"/>
        </a:p>
      </dgm:t>
    </dgm:pt>
    <dgm:pt modelId="{F340E140-877F-4AF1-B2EA-8C86B8EC583B}" type="parTrans" cxnId="{49D4E7FA-B179-4036-8A42-5472F0445B04}">
      <dgm:prSet/>
      <dgm:spPr/>
      <dgm:t>
        <a:bodyPr/>
        <a:lstStyle/>
        <a:p>
          <a:endParaRPr lang="en-IE"/>
        </a:p>
      </dgm:t>
    </dgm:pt>
    <dgm:pt modelId="{18F3608D-CD42-4A80-8903-D0CC2B5E8A0D}" type="sibTrans" cxnId="{49D4E7FA-B179-4036-8A42-5472F0445B04}">
      <dgm:prSet/>
      <dgm:spPr/>
      <dgm:t>
        <a:bodyPr/>
        <a:lstStyle/>
        <a:p>
          <a:endParaRPr lang="en-IE"/>
        </a:p>
      </dgm:t>
    </dgm:pt>
    <dgm:pt modelId="{CE882068-D5CD-4359-8807-C29AF75940F6}" type="pres">
      <dgm:prSet presAssocID="{739A9D73-805A-4F74-8D29-841A854CD97E}" presName="diagram" presStyleCnt="0">
        <dgm:presLayoutVars>
          <dgm:dir/>
          <dgm:resizeHandles val="exact"/>
        </dgm:presLayoutVars>
      </dgm:prSet>
      <dgm:spPr/>
    </dgm:pt>
    <dgm:pt modelId="{234BCD82-63B9-4AEA-B417-8626EB2DE3A0}" type="pres">
      <dgm:prSet presAssocID="{5FB89C95-1BC1-4ECE-9575-2FE44D038595}" presName="node" presStyleLbl="node1" presStyleIdx="0" presStyleCnt="4">
        <dgm:presLayoutVars>
          <dgm:bulletEnabled val="1"/>
        </dgm:presLayoutVars>
      </dgm:prSet>
      <dgm:spPr/>
    </dgm:pt>
    <dgm:pt modelId="{85BE1751-509C-41C5-985D-DE6823E26855}" type="pres">
      <dgm:prSet presAssocID="{0D2A1E26-4949-4767-9B80-0E55C22F89FC}" presName="sibTrans" presStyleCnt="0"/>
      <dgm:spPr/>
    </dgm:pt>
    <dgm:pt modelId="{6F5D7784-B81F-4A3C-B410-7AA758E7F82D}" type="pres">
      <dgm:prSet presAssocID="{B1FE58A1-336D-4AC9-8257-20A35DD06548}" presName="node" presStyleLbl="node1" presStyleIdx="1" presStyleCnt="4">
        <dgm:presLayoutVars>
          <dgm:bulletEnabled val="1"/>
        </dgm:presLayoutVars>
      </dgm:prSet>
      <dgm:spPr/>
    </dgm:pt>
    <dgm:pt modelId="{F93F8F09-E8D3-4941-A0E7-8566B4B9D47C}" type="pres">
      <dgm:prSet presAssocID="{76BC0E2B-5253-40B7-8174-7DD29B11757C}" presName="sibTrans" presStyleCnt="0"/>
      <dgm:spPr/>
    </dgm:pt>
    <dgm:pt modelId="{CEAACBF1-7434-4C9D-9BA7-258DF21F85F5}" type="pres">
      <dgm:prSet presAssocID="{FC5883F6-6956-44F1-A052-201BDD36835C}" presName="node" presStyleLbl="node1" presStyleIdx="2" presStyleCnt="4">
        <dgm:presLayoutVars>
          <dgm:bulletEnabled val="1"/>
        </dgm:presLayoutVars>
      </dgm:prSet>
      <dgm:spPr/>
    </dgm:pt>
    <dgm:pt modelId="{032F9A3E-185E-4D2B-A7D7-7910043A8221}" type="pres">
      <dgm:prSet presAssocID="{384D4B0C-9C6E-4544-A432-8C14272E3993}" presName="sibTrans" presStyleCnt="0"/>
      <dgm:spPr/>
    </dgm:pt>
    <dgm:pt modelId="{B44D7CB2-226A-4A76-8BCB-62A9B1514ED2}" type="pres">
      <dgm:prSet presAssocID="{16B2E400-CD7D-4812-BBAA-8859C199E554}" presName="node" presStyleLbl="node1" presStyleIdx="3" presStyleCnt="4">
        <dgm:presLayoutVars>
          <dgm:bulletEnabled val="1"/>
        </dgm:presLayoutVars>
      </dgm:prSet>
      <dgm:spPr/>
    </dgm:pt>
  </dgm:ptLst>
  <dgm:cxnLst>
    <dgm:cxn modelId="{F81C4C2A-D2AF-44CB-9EA3-DB6390200C58}" srcId="{739A9D73-805A-4F74-8D29-841A854CD97E}" destId="{B1FE58A1-336D-4AC9-8257-20A35DD06548}" srcOrd="1" destOrd="0" parTransId="{C8F2C166-E822-4BCE-BE97-E4FEAA207183}" sibTransId="{76BC0E2B-5253-40B7-8174-7DD29B11757C}"/>
    <dgm:cxn modelId="{2BD4032C-9923-493B-AFA8-27A39284BCA1}" type="presOf" srcId="{B1FE58A1-336D-4AC9-8257-20A35DD06548}" destId="{6F5D7784-B81F-4A3C-B410-7AA758E7F82D}" srcOrd="0" destOrd="0" presId="urn:microsoft.com/office/officeart/2005/8/layout/default"/>
    <dgm:cxn modelId="{C944775C-77FE-4A11-9EF8-D335A8AE282D}" type="presOf" srcId="{5FB89C95-1BC1-4ECE-9575-2FE44D038595}" destId="{234BCD82-63B9-4AEA-B417-8626EB2DE3A0}" srcOrd="0" destOrd="0" presId="urn:microsoft.com/office/officeart/2005/8/layout/default"/>
    <dgm:cxn modelId="{E83E454B-E7A9-4E42-BA6E-36AC1B691D7F}" type="presOf" srcId="{FC5883F6-6956-44F1-A052-201BDD36835C}" destId="{CEAACBF1-7434-4C9D-9BA7-258DF21F85F5}" srcOrd="0" destOrd="0" presId="urn:microsoft.com/office/officeart/2005/8/layout/default"/>
    <dgm:cxn modelId="{D1DF17C5-BDAD-489A-868C-0738D4B2B266}" type="presOf" srcId="{16B2E400-CD7D-4812-BBAA-8859C199E554}" destId="{B44D7CB2-226A-4A76-8BCB-62A9B1514ED2}" srcOrd="0" destOrd="0" presId="urn:microsoft.com/office/officeart/2005/8/layout/default"/>
    <dgm:cxn modelId="{CCF108D0-1BB5-4D44-B5F3-57E11844916D}" srcId="{739A9D73-805A-4F74-8D29-841A854CD97E}" destId="{FC5883F6-6956-44F1-A052-201BDD36835C}" srcOrd="2" destOrd="0" parTransId="{5A206FEB-95C5-4F6F-A34B-963F7DEF3F81}" sibTransId="{384D4B0C-9C6E-4544-A432-8C14272E3993}"/>
    <dgm:cxn modelId="{96DDFCDD-A42A-4398-B4AC-1022B0E26264}" srcId="{739A9D73-805A-4F74-8D29-841A854CD97E}" destId="{5FB89C95-1BC1-4ECE-9575-2FE44D038595}" srcOrd="0" destOrd="0" parTransId="{227BB9C3-945D-482A-97BE-92610083B830}" sibTransId="{0D2A1E26-4949-4767-9B80-0E55C22F89FC}"/>
    <dgm:cxn modelId="{21D4D5E5-0733-44D0-94AA-7C95B92D012C}" type="presOf" srcId="{739A9D73-805A-4F74-8D29-841A854CD97E}" destId="{CE882068-D5CD-4359-8807-C29AF75940F6}" srcOrd="0" destOrd="0" presId="urn:microsoft.com/office/officeart/2005/8/layout/default"/>
    <dgm:cxn modelId="{49D4E7FA-B179-4036-8A42-5472F0445B04}" srcId="{739A9D73-805A-4F74-8D29-841A854CD97E}" destId="{16B2E400-CD7D-4812-BBAA-8859C199E554}" srcOrd="3" destOrd="0" parTransId="{F340E140-877F-4AF1-B2EA-8C86B8EC583B}" sibTransId="{18F3608D-CD42-4A80-8903-D0CC2B5E8A0D}"/>
    <dgm:cxn modelId="{CA9F03FB-4F43-4578-8C8D-73CDDAC7F8AD}" type="presParOf" srcId="{CE882068-D5CD-4359-8807-C29AF75940F6}" destId="{234BCD82-63B9-4AEA-B417-8626EB2DE3A0}" srcOrd="0" destOrd="0" presId="urn:microsoft.com/office/officeart/2005/8/layout/default"/>
    <dgm:cxn modelId="{6D593428-A50F-4955-9270-E5F396167543}" type="presParOf" srcId="{CE882068-D5CD-4359-8807-C29AF75940F6}" destId="{85BE1751-509C-41C5-985D-DE6823E26855}" srcOrd="1" destOrd="0" presId="urn:microsoft.com/office/officeart/2005/8/layout/default"/>
    <dgm:cxn modelId="{D7C35C88-8DD4-4B51-B24E-2DCD3B5F1CD1}" type="presParOf" srcId="{CE882068-D5CD-4359-8807-C29AF75940F6}" destId="{6F5D7784-B81F-4A3C-B410-7AA758E7F82D}" srcOrd="2" destOrd="0" presId="urn:microsoft.com/office/officeart/2005/8/layout/default"/>
    <dgm:cxn modelId="{093AE6B9-42C6-4543-88F0-B79CEE8B5D0A}" type="presParOf" srcId="{CE882068-D5CD-4359-8807-C29AF75940F6}" destId="{F93F8F09-E8D3-4941-A0E7-8566B4B9D47C}" srcOrd="3" destOrd="0" presId="urn:microsoft.com/office/officeart/2005/8/layout/default"/>
    <dgm:cxn modelId="{89B0E944-242D-4CAF-8D5E-D9C87677ACC7}" type="presParOf" srcId="{CE882068-D5CD-4359-8807-C29AF75940F6}" destId="{CEAACBF1-7434-4C9D-9BA7-258DF21F85F5}" srcOrd="4" destOrd="0" presId="urn:microsoft.com/office/officeart/2005/8/layout/default"/>
    <dgm:cxn modelId="{7980D50A-EC55-4340-A578-3F9A7D7D275E}" type="presParOf" srcId="{CE882068-D5CD-4359-8807-C29AF75940F6}" destId="{032F9A3E-185E-4D2B-A7D7-7910043A8221}" srcOrd="5" destOrd="0" presId="urn:microsoft.com/office/officeart/2005/8/layout/default"/>
    <dgm:cxn modelId="{153FE80F-34F7-44C5-8A29-F0B69A47570D}" type="presParOf" srcId="{CE882068-D5CD-4359-8807-C29AF75940F6}" destId="{B44D7CB2-226A-4A76-8BCB-62A9B1514ED2}"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4BCD82-63B9-4AEA-B417-8626EB2DE3A0}">
      <dsp:nvSpPr>
        <dsp:cNvPr id="0" name=""/>
        <dsp:cNvSpPr/>
      </dsp:nvSpPr>
      <dsp:spPr>
        <a:xfrm>
          <a:off x="657" y="153852"/>
          <a:ext cx="2562756" cy="1537653"/>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IE" sz="3200" kern="1200" dirty="0"/>
            <a:t>Weather Forecasting </a:t>
          </a:r>
        </a:p>
      </dsp:txBody>
      <dsp:txXfrm>
        <a:off x="657" y="153852"/>
        <a:ext cx="2562756" cy="1537653"/>
      </dsp:txXfrm>
    </dsp:sp>
    <dsp:sp modelId="{6F5D7784-B81F-4A3C-B410-7AA758E7F82D}">
      <dsp:nvSpPr>
        <dsp:cNvPr id="0" name=""/>
        <dsp:cNvSpPr/>
      </dsp:nvSpPr>
      <dsp:spPr>
        <a:xfrm>
          <a:off x="2819689" y="153852"/>
          <a:ext cx="2562756" cy="1537653"/>
        </a:xfrm>
        <a:prstGeom prst="rect">
          <a:avLst/>
        </a:prstGeom>
        <a:solidFill>
          <a:schemeClr val="accent2">
            <a:hueOff val="-485121"/>
            <a:satOff val="-27976"/>
            <a:lumOff val="2876"/>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IE" sz="3200" kern="1200" dirty="0"/>
            <a:t>Flood Prediction </a:t>
          </a:r>
        </a:p>
      </dsp:txBody>
      <dsp:txXfrm>
        <a:off x="2819689" y="153852"/>
        <a:ext cx="2562756" cy="1537653"/>
      </dsp:txXfrm>
    </dsp:sp>
    <dsp:sp modelId="{CEAACBF1-7434-4C9D-9BA7-258DF21F85F5}">
      <dsp:nvSpPr>
        <dsp:cNvPr id="0" name=""/>
        <dsp:cNvSpPr/>
      </dsp:nvSpPr>
      <dsp:spPr>
        <a:xfrm>
          <a:off x="657" y="1947782"/>
          <a:ext cx="2562756" cy="1537653"/>
        </a:xfrm>
        <a:prstGeom prst="rect">
          <a:avLst/>
        </a:prstGeom>
        <a:solidFill>
          <a:schemeClr val="accent2">
            <a:hueOff val="-970242"/>
            <a:satOff val="-55952"/>
            <a:lumOff val="575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ctr" defTabSz="1422400">
            <a:lnSpc>
              <a:spcPct val="90000"/>
            </a:lnSpc>
            <a:spcBef>
              <a:spcPct val="0"/>
            </a:spcBef>
            <a:spcAft>
              <a:spcPct val="35000"/>
            </a:spcAft>
            <a:buNone/>
          </a:pPr>
          <a:r>
            <a:rPr lang="en-IE" sz="3200" kern="1200" dirty="0"/>
            <a:t>Drought Monitoring</a:t>
          </a:r>
        </a:p>
      </dsp:txBody>
      <dsp:txXfrm>
        <a:off x="657" y="1947782"/>
        <a:ext cx="2562756" cy="1537653"/>
      </dsp:txXfrm>
    </dsp:sp>
    <dsp:sp modelId="{B44D7CB2-226A-4A76-8BCB-62A9B1514ED2}">
      <dsp:nvSpPr>
        <dsp:cNvPr id="0" name=""/>
        <dsp:cNvSpPr/>
      </dsp:nvSpPr>
      <dsp:spPr>
        <a:xfrm>
          <a:off x="2819689" y="1947782"/>
          <a:ext cx="2562756" cy="1537653"/>
        </a:xfrm>
        <a:prstGeom prst="rect">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IE" sz="3200" kern="1200" dirty="0"/>
            <a:t>Agricultural Services </a:t>
          </a:r>
        </a:p>
        <a:p>
          <a:pPr lvl="0" algn="ctr" defTabSz="1422400">
            <a:lnSpc>
              <a:spcPct val="90000"/>
            </a:lnSpc>
            <a:spcBef>
              <a:spcPct val="0"/>
            </a:spcBef>
            <a:spcAft>
              <a:spcPct val="35000"/>
            </a:spcAft>
            <a:buNone/>
          </a:pPr>
          <a:endParaRPr lang="en-IE" sz="1600" kern="1200" dirty="0"/>
        </a:p>
      </dsp:txBody>
      <dsp:txXfrm>
        <a:off x="2819689" y="1947782"/>
        <a:ext cx="2562756" cy="1537653"/>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2F713A-087A-43AE-88E2-50E47AA2D4B0}" type="datetimeFigureOut">
              <a:rPr lang="en-GB" smtClean="0"/>
              <a:t>22/03/2022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9CA1C4-AD7A-401E-B32B-EA1F4F5F7C64}" type="slidenum">
              <a:rPr lang="en-GB" smtClean="0"/>
              <a:t>‹#›</a:t>
            </a:fld>
            <a:endParaRPr lang="en-GB"/>
          </a:p>
        </p:txBody>
      </p:sp>
    </p:spTree>
    <p:extLst>
      <p:ext uri="{BB962C8B-B14F-4D97-AF65-F5344CB8AC3E}">
        <p14:creationId xmlns:p14="http://schemas.microsoft.com/office/powerpoint/2010/main" val="31918308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quotes highlight the urgency of these challenges and the need to identify solutions using science and by bringing together different disciplines. It address these challenges and to mitigate and adapt to climate change we need good observations of how the environment is changing. Satellite EO can contribute to this. </a:t>
            </a:r>
          </a:p>
        </p:txBody>
      </p:sp>
      <p:sp>
        <p:nvSpPr>
          <p:cNvPr id="4" name="Slide Number Placeholder 3"/>
          <p:cNvSpPr>
            <a:spLocks noGrp="1"/>
          </p:cNvSpPr>
          <p:nvPr>
            <p:ph type="sldNum" sz="quarter" idx="5"/>
          </p:nvPr>
        </p:nvSpPr>
        <p:spPr/>
        <p:txBody>
          <a:bodyPr/>
          <a:lstStyle/>
          <a:p>
            <a:fld id="{259CA1C4-AD7A-401E-B32B-EA1F4F5F7C64}" type="slidenum">
              <a:rPr lang="en-GB" smtClean="0"/>
              <a:t>2</a:t>
            </a:fld>
            <a:endParaRPr lang="en-GB"/>
          </a:p>
        </p:txBody>
      </p:sp>
    </p:spTree>
    <p:extLst>
      <p:ext uri="{BB962C8B-B14F-4D97-AF65-F5344CB8AC3E}">
        <p14:creationId xmlns:p14="http://schemas.microsoft.com/office/powerpoint/2010/main" val="21381828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 fully understand the impacts of the dam on lake hydrology and ecology we need to understand the lake water balance. We can measure lake levels, surface area, rainfall etc with satellite. More accurate gravimetry measurements will help to constrain the water balance. </a:t>
            </a:r>
          </a:p>
        </p:txBody>
      </p:sp>
      <p:sp>
        <p:nvSpPr>
          <p:cNvPr id="4" name="Slide Number Placeholder 3"/>
          <p:cNvSpPr>
            <a:spLocks noGrp="1"/>
          </p:cNvSpPr>
          <p:nvPr>
            <p:ph type="sldNum" sz="quarter" idx="5"/>
          </p:nvPr>
        </p:nvSpPr>
        <p:spPr/>
        <p:txBody>
          <a:bodyPr/>
          <a:lstStyle/>
          <a:p>
            <a:fld id="{259CA1C4-AD7A-401E-B32B-EA1F4F5F7C64}" type="slidenum">
              <a:rPr lang="en-GB" smtClean="0"/>
              <a:t>20</a:t>
            </a:fld>
            <a:endParaRPr lang="en-GB"/>
          </a:p>
        </p:txBody>
      </p:sp>
    </p:spTree>
    <p:extLst>
      <p:ext uri="{BB962C8B-B14F-4D97-AF65-F5344CB8AC3E}">
        <p14:creationId xmlns:p14="http://schemas.microsoft.com/office/powerpoint/2010/main" val="24575944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6">
            <a:extLst>
              <a:ext uri="{FF2B5EF4-FFF2-40B4-BE49-F238E27FC236}">
                <a16:creationId xmlns:a16="http://schemas.microsoft.com/office/drawing/2014/main" id="{5C6D5714-A593-4BDC-ADE1-7DD36CF138D4}"/>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S Gothic" panose="020B0609070205080204" pitchFamily="49"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S Gothic" panose="020B0609070205080204" pitchFamily="49"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S Gothic" panose="020B0609070205080204" pitchFamily="49"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S Gothic" panose="020B0609070205080204" pitchFamily="49"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S Gothic" panose="020B0609070205080204" pitchFamily="49" charset="-128"/>
              </a:defRPr>
            </a:lvl9pPr>
          </a:lstStyle>
          <a:p>
            <a:pPr>
              <a:lnSpc>
                <a:spcPct val="95000"/>
              </a:lnSpc>
            </a:pPr>
            <a:fld id="{33B12F6B-3149-4AA3-80D0-3E7CD06B3174}" type="slidenum">
              <a:rPr lang="en-US" altLang="en-US">
                <a:solidFill>
                  <a:srgbClr val="000000"/>
                </a:solidFill>
                <a:latin typeface="Times New Roman" panose="02020603050405020304" pitchFamily="18" charset="0"/>
                <a:ea typeface="Arial Unicode MS" panose="020B0604020202020204" pitchFamily="34" charset="-128"/>
              </a:rPr>
              <a:pPr>
                <a:lnSpc>
                  <a:spcPct val="95000"/>
                </a:lnSpc>
              </a:pPr>
              <a:t>29</a:t>
            </a:fld>
            <a:endParaRPr lang="en-US" altLang="en-US">
              <a:solidFill>
                <a:srgbClr val="000000"/>
              </a:solidFill>
              <a:latin typeface="Times New Roman" panose="02020603050405020304" pitchFamily="18" charset="0"/>
              <a:ea typeface="Arial Unicode MS" panose="020B0604020202020204" pitchFamily="34" charset="-128"/>
            </a:endParaRPr>
          </a:p>
        </p:txBody>
      </p:sp>
      <p:sp>
        <p:nvSpPr>
          <p:cNvPr id="33795" name="Rectangle 1">
            <a:extLst>
              <a:ext uri="{FF2B5EF4-FFF2-40B4-BE49-F238E27FC236}">
                <a16:creationId xmlns:a16="http://schemas.microsoft.com/office/drawing/2014/main" id="{2FD3A3A0-DE8F-479E-B17B-01209223C4A0}"/>
              </a:ext>
            </a:extLst>
          </p:cNvPr>
          <p:cNvSpPr>
            <a:spLocks noGrp="1" noRot="1" noChangeAspect="1" noChangeArrowheads="1" noTextEdit="1"/>
          </p:cNvSpPr>
          <p:nvPr>
            <p:ph type="sldImg"/>
          </p:nvPr>
        </p:nvSpPr>
        <p:spPr>
          <a:xfrm>
            <a:off x="0" y="0"/>
            <a:ext cx="1588" cy="1588"/>
          </a:xfrm>
          <a:solidFill>
            <a:srgbClr val="FFFFFF"/>
          </a:solidFill>
          <a:ln>
            <a:solidFill>
              <a:srgbClr val="000000"/>
            </a:solidFill>
            <a:miter lim="800000"/>
            <a:headEnd/>
            <a:tailEnd/>
          </a:ln>
        </p:spPr>
      </p:sp>
      <p:sp>
        <p:nvSpPr>
          <p:cNvPr id="33796" name="Rectangle 2">
            <a:extLst>
              <a:ext uri="{FF2B5EF4-FFF2-40B4-BE49-F238E27FC236}">
                <a16:creationId xmlns:a16="http://schemas.microsoft.com/office/drawing/2014/main" id="{6919EDB4-DD7A-405E-9CFA-EAAF91F4B7B2}"/>
              </a:ext>
            </a:extLst>
          </p:cNvPr>
          <p:cNvSpPr>
            <a:spLocks noGrp="1" noChangeArrowheads="1"/>
          </p:cNvSpPr>
          <p:nvPr>
            <p:ph type="body" idx="1"/>
          </p:nvPr>
        </p:nvSpPr>
        <p:spPr>
          <a:xfrm>
            <a:off x="0" y="0"/>
            <a:ext cx="1588" cy="15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ltLang="en-US">
              <a:latin typeface="Times New Roman" panose="02020603050405020304" pitchFamily="18" charset="0"/>
            </a:endParaRPr>
          </a:p>
        </p:txBody>
      </p:sp>
      <p:sp>
        <p:nvSpPr>
          <p:cNvPr id="33797" name="Text Box 3">
            <a:extLst>
              <a:ext uri="{FF2B5EF4-FFF2-40B4-BE49-F238E27FC236}">
                <a16:creationId xmlns:a16="http://schemas.microsoft.com/office/drawing/2014/main" id="{B2C4AAF8-53C0-4D56-98AD-E546234E6D64}"/>
              </a:ext>
            </a:extLst>
          </p:cNvPr>
          <p:cNvSpPr txBox="1">
            <a:spLocks noChangeArrowheads="1"/>
          </p:cNvSpPr>
          <p:nvPr/>
        </p:nvSpPr>
        <p:spPr bwMode="auto">
          <a:xfrm>
            <a:off x="0" y="0"/>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nchor="b"/>
          <a:lstStyle/>
          <a:p>
            <a:pPr eaLnBrk="1" hangingPunct="1">
              <a:lnSpc>
                <a:spcPct val="112000"/>
              </a:lnSpc>
              <a:buClr>
                <a:srgbClr val="000000"/>
              </a:buClr>
              <a:buSzPct val="100000"/>
              <a:buFont typeface="Times New Roman" panose="02020603050405020304" pitchFamily="18" charset="0"/>
              <a:buNone/>
            </a:pPr>
            <a:fld id="{9B733CED-D3E6-4A6E-AFF9-1205A8CDB194}" type="slidenum">
              <a:rPr lang="en-US" altLang="en-US">
                <a:solidFill>
                  <a:srgbClr val="000000"/>
                </a:solidFill>
                <a:latin typeface="Calibri" panose="020F0502020204030204" pitchFamily="34" charset="0"/>
              </a:rPr>
              <a:pPr eaLnBrk="1" hangingPunct="1">
                <a:lnSpc>
                  <a:spcPct val="112000"/>
                </a:lnSpc>
                <a:buClr>
                  <a:srgbClr val="000000"/>
                </a:buClr>
                <a:buSzPct val="100000"/>
                <a:buFont typeface="Times New Roman" panose="02020603050405020304" pitchFamily="18" charset="0"/>
                <a:buNone/>
              </a:pPr>
              <a:t>29</a:t>
            </a:fld>
            <a:fld id="{5E8A9DE0-AB12-43EF-AFDE-F2074D20C10D}" type="slidenum">
              <a:rPr lang="en-US" altLang="en-US">
                <a:solidFill>
                  <a:srgbClr val="000000"/>
                </a:solidFill>
                <a:latin typeface="Calibri" panose="020F0502020204030204" pitchFamily="34" charset="0"/>
              </a:rPr>
              <a:pPr eaLnBrk="1" hangingPunct="1">
                <a:lnSpc>
                  <a:spcPct val="112000"/>
                </a:lnSpc>
                <a:buClr>
                  <a:srgbClr val="000000"/>
                </a:buClr>
                <a:buSzPct val="100000"/>
                <a:buFont typeface="Times New Roman" panose="02020603050405020304" pitchFamily="18" charset="0"/>
                <a:buNone/>
              </a:pPr>
              <a:t>29</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txBox="1">
            <a:spLocks noGrp="1" noChangeArrowheads="1"/>
          </p:cNvSpPr>
          <p:nvPr/>
        </p:nvSpPr>
        <p:spPr bwMode="auto">
          <a:xfrm>
            <a:off x="3985616" y="10552776"/>
            <a:ext cx="3049626" cy="555912"/>
          </a:xfrm>
          <a:prstGeom prst="rect">
            <a:avLst/>
          </a:prstGeom>
          <a:noFill/>
          <a:ln w="9525">
            <a:noFill/>
            <a:miter lim="800000"/>
            <a:headEnd/>
            <a:tailEnd/>
          </a:ln>
        </p:spPr>
        <p:txBody>
          <a:bodyPr lIns="99030" tIns="49515" rIns="99030" bIns="49515" anchor="b"/>
          <a:lstStyle/>
          <a:p>
            <a:pPr algn="r" defTabSz="990540"/>
            <a:fld id="{ABFB6F3A-9E49-47A0-BB72-9ABC7801A90E}" type="slidenum">
              <a:rPr lang="en-GB" sz="1300" u="none"/>
              <a:pPr algn="r" defTabSz="990540"/>
              <a:t>31</a:t>
            </a:fld>
            <a:endParaRPr lang="en-GB" sz="1300" u="none" dirty="0"/>
          </a:p>
        </p:txBody>
      </p:sp>
      <p:sp>
        <p:nvSpPr>
          <p:cNvPr id="47107" name="Rectangle 2"/>
          <p:cNvSpPr>
            <a:spLocks noGrp="1" noRot="1" noChangeAspect="1" noChangeArrowheads="1" noTextEdit="1"/>
          </p:cNvSpPr>
          <p:nvPr>
            <p:ph type="sldImg"/>
          </p:nvPr>
        </p:nvSpPr>
        <p:spPr>
          <a:solidFill>
            <a:srgbClr val="FFFFFF"/>
          </a:solidFill>
          <a:ln/>
        </p:spPr>
      </p:sp>
      <p:sp>
        <p:nvSpPr>
          <p:cNvPr id="47108" name="Rectangle 3"/>
          <p:cNvSpPr>
            <a:spLocks noGrp="1" noChangeArrowheads="1"/>
          </p:cNvSpPr>
          <p:nvPr>
            <p:ph type="body" idx="1"/>
          </p:nvPr>
        </p:nvSpPr>
        <p:spPr>
          <a:noFill/>
          <a:ln>
            <a:solidFill>
              <a:srgbClr val="000000"/>
            </a:solidFill>
          </a:ln>
        </p:spPr>
        <p:txBody>
          <a:bodyPr/>
          <a:lstStyle/>
          <a:p>
            <a:r>
              <a:rPr lang="en-GB" dirty="0">
                <a:latin typeface="Arial" pitchFamily="34" charset="0"/>
              </a:rPr>
              <a:t>Temporal resolution better</a:t>
            </a:r>
            <a:r>
              <a:rPr lang="en-GB" baseline="0" dirty="0">
                <a:latin typeface="Arial" pitchFamily="34" charset="0"/>
              </a:rPr>
              <a:t> for geostationary</a:t>
            </a:r>
            <a:endParaRPr lang="en-GB" dirty="0">
              <a:latin typeface="Arial" pitchFamily="34" charset="0"/>
            </a:endParaRPr>
          </a:p>
        </p:txBody>
      </p:sp>
    </p:spTree>
    <p:extLst>
      <p:ext uri="{BB962C8B-B14F-4D97-AF65-F5344CB8AC3E}">
        <p14:creationId xmlns:p14="http://schemas.microsoft.com/office/powerpoint/2010/main" val="37177653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52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553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3F3C9EB6-9B92-4879-BDA1-8CDEDF60166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auto" latinLnBrk="0" hangingPunct="1">
                <a:lnSpc>
                  <a:spcPct val="100000"/>
                </a:lnSpc>
                <a:spcBef>
                  <a:spcPct val="0"/>
                </a:spcBef>
                <a:spcAft>
                  <a:spcPts val="0"/>
                </a:spcAft>
                <a:buClrTx/>
                <a:buSzTx/>
                <a:buFontTx/>
                <a:buNone/>
                <a:tabLst/>
                <a:defRPr/>
              </a:pPr>
              <a:t>33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5685817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Given the range of backgrounds in the room I will give a general introduction to satellite EO starting with some basic concepts. </a:t>
            </a:r>
          </a:p>
          <a:p>
            <a:endParaRPr lang="en-GB" dirty="0"/>
          </a:p>
          <a:p>
            <a:r>
              <a:rPr lang="en-GB" dirty="0"/>
              <a:t>Why am I starting with a general introduction</a:t>
            </a:r>
          </a:p>
          <a:p>
            <a:pPr lvl="1"/>
            <a:r>
              <a:rPr lang="en-GB" dirty="0"/>
              <a:t>My expertise not in gravimetry</a:t>
            </a:r>
          </a:p>
          <a:p>
            <a:pPr lvl="1"/>
            <a:r>
              <a:rPr lang="en-GB" dirty="0"/>
              <a:t>Range of backgrounds in the room so start with some of the basics</a:t>
            </a:r>
          </a:p>
          <a:p>
            <a:pPr lvl="1"/>
            <a:r>
              <a:rPr lang="en-GB" dirty="0"/>
              <a:t>Many of the fundamental concepts apply across all types of satellite remote sensing</a:t>
            </a:r>
          </a:p>
          <a:p>
            <a:pPr lvl="1"/>
            <a:r>
              <a:rPr lang="en-GB" dirty="0"/>
              <a:t>Satellite gravimetry most useful when combined with other satellite products to give a full picture of what is going on. </a:t>
            </a:r>
          </a:p>
          <a:p>
            <a:endParaRPr lang="en-GB" dirty="0"/>
          </a:p>
        </p:txBody>
      </p:sp>
      <p:sp>
        <p:nvSpPr>
          <p:cNvPr id="4" name="Slide Number Placeholder 3"/>
          <p:cNvSpPr>
            <a:spLocks noGrp="1"/>
          </p:cNvSpPr>
          <p:nvPr>
            <p:ph type="sldNum" sz="quarter" idx="5"/>
          </p:nvPr>
        </p:nvSpPr>
        <p:spPr/>
        <p:txBody>
          <a:bodyPr/>
          <a:lstStyle/>
          <a:p>
            <a:fld id="{259CA1C4-AD7A-401E-B32B-EA1F4F5F7C64}" type="slidenum">
              <a:rPr lang="en-GB" smtClean="0"/>
              <a:t>3</a:t>
            </a:fld>
            <a:endParaRPr lang="en-GB"/>
          </a:p>
        </p:txBody>
      </p:sp>
    </p:spTree>
    <p:extLst>
      <p:ext uri="{BB962C8B-B14F-4D97-AF65-F5344CB8AC3E}">
        <p14:creationId xmlns:p14="http://schemas.microsoft.com/office/powerpoint/2010/main" val="30729384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p:sp>
      <p:sp>
        <p:nvSpPr>
          <p:cNvPr id="92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en-US" dirty="0">
                <a:latin typeface="Times New Roman" panose="02020603050405020304" pitchFamily="18" charset="0"/>
              </a:rPr>
              <a:t>Has anyone heard of remote sensing? </a:t>
            </a:r>
          </a:p>
          <a:p>
            <a:r>
              <a:rPr lang="en-GB" altLang="en-US" dirty="0">
                <a:latin typeface="Times New Roman" panose="02020603050405020304" pitchFamily="18" charset="0"/>
              </a:rPr>
              <a:t>It is used to make observations from a distance. </a:t>
            </a:r>
          </a:p>
          <a:p>
            <a:endParaRPr lang="en-GB" altLang="en-US" dirty="0">
              <a:latin typeface="Times New Roman" panose="02020603050405020304" pitchFamily="18" charset="0"/>
            </a:endParaRPr>
          </a:p>
          <a:p>
            <a:r>
              <a:rPr lang="en-GB" altLang="en-US" dirty="0">
                <a:latin typeface="Times New Roman" panose="02020603050405020304" pitchFamily="18" charset="0"/>
              </a:rPr>
              <a:t>Although RS can be carried out from airborne and ground based measurements – in this talk I will be focusing on satellite observations. </a:t>
            </a:r>
          </a:p>
          <a:p>
            <a:endParaRPr lang="en-GB" altLang="en-US" dirty="0">
              <a:latin typeface="Times New Roman" panose="02020603050405020304" pitchFamily="18" charset="0"/>
            </a:endParaRPr>
          </a:p>
        </p:txBody>
      </p:sp>
      <p:sp>
        <p:nvSpPr>
          <p:cNvPr id="9220" name="Slide Number Placeholder 3"/>
          <p:cNvSpPr>
            <a:spLocks noGrp="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tabLst>
                <a:tab pos="723900" algn="l"/>
                <a:tab pos="1447800" algn="l"/>
                <a:tab pos="2171700" algn="l"/>
                <a:tab pos="2895600" algn="l"/>
              </a:tabLst>
              <a:defRPr>
                <a:solidFill>
                  <a:schemeClr val="tx1"/>
                </a:solidFill>
                <a:latin typeface="Arial" panose="020B0604020202020204" pitchFamily="34" charset="0"/>
                <a:ea typeface="MS Gothic" panose="020B0609070205080204" pitchFamily="49" charset="-128"/>
              </a:defRPr>
            </a:lvl1pPr>
            <a:lvl2pPr>
              <a:tabLst>
                <a:tab pos="723900" algn="l"/>
                <a:tab pos="1447800" algn="l"/>
                <a:tab pos="2171700" algn="l"/>
                <a:tab pos="2895600" algn="l"/>
              </a:tabLst>
              <a:defRPr>
                <a:solidFill>
                  <a:schemeClr val="tx1"/>
                </a:solidFill>
                <a:latin typeface="Arial" panose="020B0604020202020204" pitchFamily="34" charset="0"/>
                <a:ea typeface="MS Gothic" panose="020B0609070205080204" pitchFamily="49" charset="-128"/>
              </a:defRPr>
            </a:lvl2pPr>
            <a:lvl3pPr>
              <a:tabLst>
                <a:tab pos="723900" algn="l"/>
                <a:tab pos="1447800" algn="l"/>
                <a:tab pos="2171700" algn="l"/>
                <a:tab pos="2895600" algn="l"/>
              </a:tabLst>
              <a:defRPr>
                <a:solidFill>
                  <a:schemeClr val="tx1"/>
                </a:solidFill>
                <a:latin typeface="Arial" panose="020B0604020202020204" pitchFamily="34" charset="0"/>
                <a:ea typeface="MS Gothic" panose="020B0609070205080204" pitchFamily="49" charset="-128"/>
              </a:defRPr>
            </a:lvl3pPr>
            <a:lvl4pPr>
              <a:tabLst>
                <a:tab pos="723900" algn="l"/>
                <a:tab pos="1447800" algn="l"/>
                <a:tab pos="2171700" algn="l"/>
                <a:tab pos="2895600" algn="l"/>
              </a:tabLst>
              <a:defRPr>
                <a:solidFill>
                  <a:schemeClr val="tx1"/>
                </a:solidFill>
                <a:latin typeface="Arial" panose="020B0604020202020204" pitchFamily="34" charset="0"/>
                <a:ea typeface="MS Gothic" panose="020B0609070205080204" pitchFamily="49" charset="-128"/>
              </a:defRPr>
            </a:lvl4pPr>
            <a:lvl5pPr>
              <a:tabLst>
                <a:tab pos="723900" algn="l"/>
                <a:tab pos="1447800" algn="l"/>
                <a:tab pos="2171700" algn="l"/>
                <a:tab pos="2895600" algn="l"/>
              </a:tabLst>
              <a:defRPr>
                <a:solidFill>
                  <a:schemeClr val="tx1"/>
                </a:solidFill>
                <a:latin typeface="Arial" panose="020B0604020202020204" pitchFamily="34" charset="0"/>
                <a:ea typeface="MS Gothic" panose="020B0609070205080204" pitchFamily="49" charset="-128"/>
              </a:defRPr>
            </a:lvl5pPr>
            <a:lvl6pPr marL="25146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ea typeface="MS Gothic" panose="020B0609070205080204" pitchFamily="49" charset="-128"/>
              </a:defRPr>
            </a:lvl6pPr>
            <a:lvl7pPr marL="29718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ea typeface="MS Gothic" panose="020B0609070205080204" pitchFamily="49" charset="-128"/>
              </a:defRPr>
            </a:lvl7pPr>
            <a:lvl8pPr marL="34290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ea typeface="MS Gothic" panose="020B0609070205080204" pitchFamily="49" charset="-128"/>
              </a:defRPr>
            </a:lvl8pPr>
            <a:lvl9pPr marL="3886200" indent="-228600" defTabSz="449263" eaLnBrk="0" fontAlgn="base" hangingPunct="0">
              <a:spcBef>
                <a:spcPct val="0"/>
              </a:spcBef>
              <a:spcAft>
                <a:spcPct val="0"/>
              </a:spcAft>
              <a:tabLst>
                <a:tab pos="723900" algn="l"/>
                <a:tab pos="1447800" algn="l"/>
                <a:tab pos="2171700" algn="l"/>
                <a:tab pos="2895600" algn="l"/>
              </a:tabLst>
              <a:defRPr>
                <a:solidFill>
                  <a:schemeClr val="tx1"/>
                </a:solidFill>
                <a:latin typeface="Arial" panose="020B0604020202020204" pitchFamily="34" charset="0"/>
                <a:ea typeface="MS Gothic" panose="020B0609070205080204" pitchFamily="49" charset="-128"/>
              </a:defRPr>
            </a:lvl9pPr>
          </a:lstStyle>
          <a:p>
            <a:fld id="{C1228751-BED3-4A77-9101-1A2A02B61C04}" type="slidenum">
              <a:rPr lang="en-US" altLang="en-US" smtClean="0">
                <a:solidFill>
                  <a:srgbClr val="000000"/>
                </a:solidFill>
                <a:latin typeface="Times New Roman" panose="02020603050405020304" pitchFamily="18" charset="0"/>
              </a:rPr>
              <a:pPr/>
              <a:t>5</a:t>
            </a:fld>
            <a:endParaRPr lang="en-US" altLang="en-US">
              <a:solidFill>
                <a:srgbClr val="000000"/>
              </a:solidFill>
              <a:latin typeface="Times New Roman" panose="02020603050405020304" pitchFamily="18" charset="0"/>
            </a:endParaRPr>
          </a:p>
        </p:txBody>
      </p:sp>
    </p:spTree>
    <p:extLst>
      <p:ext uri="{BB962C8B-B14F-4D97-AF65-F5344CB8AC3E}">
        <p14:creationId xmlns:p14="http://schemas.microsoft.com/office/powerpoint/2010/main" val="990238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314"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1pPr>
            <a:lvl2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2pPr>
            <a:lvl3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3pPr>
            <a:lvl4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4pPr>
            <a:lvl5pPr>
              <a:spcBef>
                <a:spcPct val="30000"/>
              </a:spcBef>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5pPr>
            <a:lvl6pPr marL="25146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6pPr>
            <a:lvl7pPr marL="29718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7pPr>
            <a:lvl8pPr marL="34290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8pPr>
            <a:lvl9pPr marL="3886200" indent="-228600" defTabSz="449263" eaLnBrk="0" fontAlgn="base" hangingPunct="0">
              <a:spcBef>
                <a:spcPct val="3000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sz="1200">
                <a:solidFill>
                  <a:srgbClr val="000000"/>
                </a:solidFill>
                <a:latin typeface="Times New Roman" panose="02020603050405020304" pitchFamily="18" charset="0"/>
              </a:defRPr>
            </a:lvl9pPr>
          </a:lstStyle>
          <a:p>
            <a:pPr marL="0" marR="0" lvl="0" indent="0" algn="r" defTabSz="914400" rtl="0" eaLnBrk="1" fontAlgn="auto" latinLnBrk="0" hangingPunct="1">
              <a:lnSpc>
                <a:spcPct val="100000"/>
              </a:lnSpc>
              <a:spcBef>
                <a:spcPct val="0"/>
              </a:spcBef>
              <a:spcAft>
                <a:spcPts val="0"/>
              </a:spcAft>
              <a:buClr>
                <a:srgbClr val="000000"/>
              </a:buClr>
              <a:buSzPct val="100000"/>
              <a:buFont typeface="Times New Roman" panose="02020603050405020304" pitchFamily="18" charset="0"/>
              <a:buNone/>
              <a:tabLst>
                <a:tab pos="723900" algn="l"/>
                <a:tab pos="1447800" algn="l"/>
                <a:tab pos="2171700" algn="l"/>
                <a:tab pos="2895600" algn="l"/>
              </a:tabLst>
              <a:defRPr/>
            </a:pPr>
            <a:fld id="{24C4EBD8-1317-47F9-926A-8C930B1A1BB9}" type="slidenum">
              <a:rPr kumimoji="0" lang="en-US" altLang="en-US" sz="14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auto" latinLnBrk="0" hangingPunct="1">
                <a:lnSpc>
                  <a:spcPct val="100000"/>
                </a:lnSpc>
                <a:spcBef>
                  <a:spcPct val="0"/>
                </a:spcBef>
                <a:spcAft>
                  <a:spcPts val="0"/>
                </a:spcAft>
                <a:buClr>
                  <a:srgbClr val="000000"/>
                </a:buClr>
                <a:buSzPct val="100000"/>
                <a:buFont typeface="Times New Roman" panose="02020603050405020304" pitchFamily="18" charset="0"/>
                <a:buNone/>
                <a:tabLst>
                  <a:tab pos="723900" algn="l"/>
                  <a:tab pos="1447800" algn="l"/>
                  <a:tab pos="2171700" algn="l"/>
                  <a:tab pos="2895600" algn="l"/>
                </a:tabLst>
                <a:defRPr/>
              </a:pPr>
              <a:t>6</a:t>
            </a:fld>
            <a:endParaRPr kumimoji="0" lang="en-US" altLang="en-US" sz="14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
        <p:nvSpPr>
          <p:cNvPr id="13315" name="Rectangle 1"/>
          <p:cNvSpPr>
            <a:spLocks noGrp="1" noRot="1" noChangeAspect="1" noChangeArrowheads="1" noTextEdit="1"/>
          </p:cNvSpPr>
          <p:nvPr>
            <p:ph type="sldImg"/>
          </p:nvPr>
        </p:nvSpPr>
        <p:spPr>
          <a:xfrm>
            <a:off x="0" y="0"/>
            <a:ext cx="1588" cy="1588"/>
          </a:xfrm>
          <a:solidFill>
            <a:srgbClr val="FFFFFF"/>
          </a:solidFill>
          <a:ln>
            <a:solidFill>
              <a:srgbClr val="000000"/>
            </a:solidFill>
            <a:miter lim="800000"/>
            <a:headEnd/>
            <a:tailEnd/>
          </a:ln>
        </p:spPr>
      </p:sp>
      <p:sp>
        <p:nvSpPr>
          <p:cNvPr id="63490" name="Text Box 2"/>
          <p:cNvSpPr txBox="1">
            <a:spLocks noGrp="1" noChangeArrowheads="1"/>
          </p:cNvSpPr>
          <p:nvPr>
            <p:ph type="body" idx="1"/>
          </p:nvPr>
        </p:nvSpPr>
        <p:spPr>
          <a:xfrm>
            <a:off x="0" y="0"/>
            <a:ext cx="1574" cy="1724"/>
          </a:xfrm>
          <a:ln/>
        </p:spPr>
        <p:txBody>
          <a:bodyPr lIns="90000" tIns="45000" rIns="90000" bIns="45000"/>
          <a:lstStyle/>
          <a:p>
            <a:pPr eaLnBrk="1" hangingPunct="1">
              <a:lnSpc>
                <a:spcPct val="112000"/>
              </a:lnSpc>
              <a:spcBef>
                <a:spcPct val="0"/>
              </a:spcBef>
              <a:buFont typeface="Times New Roman" pitchFamily="16" charset="0"/>
              <a:buNone/>
              <a:defRPr/>
            </a:pPr>
            <a:r>
              <a:rPr lang="en-US" sz="1800" dirty="0">
                <a:latin typeface="+mn-lt" charset="0"/>
                <a:ea typeface="+mn-ea" charset="0"/>
                <a:cs typeface="+mn-ea" charset="0"/>
              </a:rPr>
              <a:t>Any questions?</a:t>
            </a:r>
          </a:p>
        </p:txBody>
      </p:sp>
      <p:sp>
        <p:nvSpPr>
          <p:cNvPr id="13317" name="Text Box 3"/>
          <p:cNvSpPr txBox="1">
            <a:spLocks noChangeArrowheads="1"/>
          </p:cNvSpPr>
          <p:nvPr/>
        </p:nvSpPr>
        <p:spPr bwMode="auto">
          <a:xfrm>
            <a:off x="0" y="0"/>
            <a:ext cx="1574" cy="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nchor="b"/>
          <a:lstStyle/>
          <a:p>
            <a:pPr marL="0" marR="0" lvl="0" indent="0" algn="l" defTabSz="914400" rtl="0" eaLnBrk="1" fontAlgn="auto" latinLnBrk="0" hangingPunct="1">
              <a:lnSpc>
                <a:spcPct val="112000"/>
              </a:lnSpc>
              <a:spcBef>
                <a:spcPts val="0"/>
              </a:spcBef>
              <a:spcAft>
                <a:spcPts val="0"/>
              </a:spcAft>
              <a:buClr>
                <a:srgbClr val="000000"/>
              </a:buClr>
              <a:buSzPct val="100000"/>
              <a:buFont typeface="Times New Roman" panose="02020603050405020304" pitchFamily="18" charset="0"/>
              <a:buNone/>
              <a:tabLst/>
              <a:defRPr/>
            </a:pPr>
            <a:fld id="{7E01DF5F-12FE-4539-9670-5311F420DFF3}" type="slidenum">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l" defTabSz="914400" rtl="0" eaLnBrk="1" fontAlgn="auto" latinLnBrk="0" hangingPunct="1">
                <a:lnSpc>
                  <a:spcPct val="112000"/>
                </a:lnSpc>
                <a:spcBef>
                  <a:spcPts val="0"/>
                </a:spcBef>
                <a:spcAft>
                  <a:spcPts val="0"/>
                </a:spcAft>
                <a:buClr>
                  <a:srgbClr val="000000"/>
                </a:buClr>
                <a:buSzPct val="100000"/>
                <a:buFont typeface="Times New Roman" panose="02020603050405020304" pitchFamily="18" charset="0"/>
                <a:buNone/>
                <a:tabLst/>
                <a:defRPr/>
              </a:pPr>
              <a:t>6</a:t>
            </a:fld>
            <a:fld id="{727C8497-E446-445F-BDA1-898E3173DF8A}" type="slidenum">
              <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l" defTabSz="914400" rtl="0" eaLnBrk="1" fontAlgn="auto" latinLnBrk="0" hangingPunct="1">
                <a:lnSpc>
                  <a:spcPct val="112000"/>
                </a:lnSpc>
                <a:spcBef>
                  <a:spcPts val="0"/>
                </a:spcBef>
                <a:spcAft>
                  <a:spcPts val="0"/>
                </a:spcAft>
                <a:buClr>
                  <a:srgbClr val="000000"/>
                </a:buClr>
                <a:buSzPct val="100000"/>
                <a:buFont typeface="Times New Roman" panose="02020603050405020304" pitchFamily="18" charset="0"/>
                <a:buNone/>
                <a:tabLst/>
                <a:defRPr/>
              </a:pPr>
              <a:t>6</a:t>
            </a:fld>
            <a:endParaRPr kumimoji="0" lang="en-US" altLang="en-US" sz="18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301348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Climate change</a:t>
            </a:r>
          </a:p>
          <a:p>
            <a:r>
              <a:rPr lang="en-GB" dirty="0"/>
              <a:t>Unsustainable use of natural resources.</a:t>
            </a:r>
          </a:p>
          <a:p>
            <a:endParaRPr lang="en-GB" dirty="0"/>
          </a:p>
          <a:p>
            <a:r>
              <a:rPr lang="en-GB" dirty="0"/>
              <a:t>I will focus primarily on water resources </a:t>
            </a:r>
          </a:p>
          <a:p>
            <a:r>
              <a:rPr lang="en-GB" dirty="0"/>
              <a:t>In this talk I will include a range of examples of Earth Observation applications and not just those are that are directly relevant to cold atoms – later there will be talks that focus more specifically on gravity field measurements and cold atoms for EO. </a:t>
            </a:r>
          </a:p>
        </p:txBody>
      </p:sp>
      <p:sp>
        <p:nvSpPr>
          <p:cNvPr id="4" name="Slide Number Placeholder 3"/>
          <p:cNvSpPr>
            <a:spLocks noGrp="1"/>
          </p:cNvSpPr>
          <p:nvPr>
            <p:ph type="sldNum" sz="quarter" idx="5"/>
          </p:nvPr>
        </p:nvSpPr>
        <p:spPr/>
        <p:txBody>
          <a:bodyPr/>
          <a:lstStyle/>
          <a:p>
            <a:fld id="{259CA1C4-AD7A-401E-B32B-EA1F4F5F7C64}" type="slidenum">
              <a:rPr lang="en-GB" smtClean="0"/>
              <a:t>11</a:t>
            </a:fld>
            <a:endParaRPr lang="en-GB"/>
          </a:p>
        </p:txBody>
      </p:sp>
    </p:spTree>
    <p:extLst>
      <p:ext uri="{BB962C8B-B14F-4D97-AF65-F5344CB8AC3E}">
        <p14:creationId xmlns:p14="http://schemas.microsoft.com/office/powerpoint/2010/main" val="11475560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6" name="Rectangle 6">
            <a:extLst>
              <a:ext uri="{FF2B5EF4-FFF2-40B4-BE49-F238E27FC236}">
                <a16:creationId xmlns:a16="http://schemas.microsoft.com/office/drawing/2014/main" id="{921287DF-96BC-4F3A-BA79-E59E7B706A7A}"/>
              </a:ext>
            </a:extLst>
          </p:cNvPr>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S Gothic" panose="020B0609070205080204" pitchFamily="49"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S Gothic" panose="020B0609070205080204" pitchFamily="49"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S Gothic" panose="020B0609070205080204" pitchFamily="49"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S Gothic" panose="020B0609070205080204" pitchFamily="49"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S Gothic" panose="020B0609070205080204" pitchFamily="49" charset="-128"/>
              </a:defRPr>
            </a:lvl9pPr>
          </a:lstStyle>
          <a:p>
            <a:pPr>
              <a:lnSpc>
                <a:spcPct val="95000"/>
              </a:lnSpc>
            </a:pPr>
            <a:fld id="{84C95B9C-BEB1-416B-B4AA-AFBE45219479}" type="slidenum">
              <a:rPr lang="en-US" altLang="en-US">
                <a:solidFill>
                  <a:srgbClr val="000000"/>
                </a:solidFill>
                <a:latin typeface="Times New Roman" panose="02020603050405020304" pitchFamily="18" charset="0"/>
                <a:ea typeface="Arial Unicode MS" panose="020B0604020202020204" pitchFamily="34" charset="-128"/>
              </a:rPr>
              <a:pPr>
                <a:lnSpc>
                  <a:spcPct val="95000"/>
                </a:lnSpc>
              </a:pPr>
              <a:t>12</a:t>
            </a:fld>
            <a:endParaRPr lang="en-US" altLang="en-US">
              <a:solidFill>
                <a:srgbClr val="000000"/>
              </a:solidFill>
              <a:latin typeface="Times New Roman" panose="02020603050405020304" pitchFamily="18" charset="0"/>
              <a:ea typeface="Arial Unicode MS" panose="020B0604020202020204" pitchFamily="34" charset="-128"/>
            </a:endParaRPr>
          </a:p>
        </p:txBody>
      </p:sp>
      <p:sp>
        <p:nvSpPr>
          <p:cNvPr id="31747" name="Rectangle 1">
            <a:extLst>
              <a:ext uri="{FF2B5EF4-FFF2-40B4-BE49-F238E27FC236}">
                <a16:creationId xmlns:a16="http://schemas.microsoft.com/office/drawing/2014/main" id="{3C6E6D3C-FE2E-4611-9566-83410A3B5674}"/>
              </a:ext>
            </a:extLst>
          </p:cNvPr>
          <p:cNvSpPr>
            <a:spLocks noGrp="1" noRot="1" noChangeAspect="1" noChangeArrowheads="1" noTextEdit="1"/>
          </p:cNvSpPr>
          <p:nvPr>
            <p:ph type="sldImg"/>
          </p:nvPr>
        </p:nvSpPr>
        <p:spPr>
          <a:xfrm>
            <a:off x="0" y="0"/>
            <a:ext cx="1588" cy="1588"/>
          </a:xfrm>
          <a:solidFill>
            <a:srgbClr val="FFFFFF"/>
          </a:solidFill>
          <a:ln>
            <a:solidFill>
              <a:srgbClr val="000000"/>
            </a:solidFill>
            <a:miter lim="800000"/>
            <a:headEnd/>
            <a:tailEnd/>
          </a:ln>
        </p:spPr>
      </p:sp>
      <p:sp>
        <p:nvSpPr>
          <p:cNvPr id="64514" name="Text Box 2">
            <a:extLst>
              <a:ext uri="{FF2B5EF4-FFF2-40B4-BE49-F238E27FC236}">
                <a16:creationId xmlns:a16="http://schemas.microsoft.com/office/drawing/2014/main" id="{AB1E00DB-71A2-4354-AD20-36914AB7444F}"/>
              </a:ext>
            </a:extLst>
          </p:cNvPr>
          <p:cNvSpPr txBox="1">
            <a:spLocks noGrp="1" noChangeArrowheads="1"/>
          </p:cNvSpPr>
          <p:nvPr>
            <p:ph type="body" idx="1"/>
          </p:nvPr>
        </p:nvSpPr>
        <p:spPr>
          <a:xfrm>
            <a:off x="0" y="0"/>
            <a:ext cx="1588" cy="1588"/>
          </a:xfrm>
          <a:ln/>
        </p:spPr>
        <p:txBody>
          <a:bodyPr lIns="90000" tIns="45000" rIns="90000" bIns="45000"/>
          <a:lstStyle/>
          <a:p>
            <a:pPr eaLnBrk="1" hangingPunct="1">
              <a:lnSpc>
                <a:spcPct val="112000"/>
              </a:lnSpc>
              <a:spcBef>
                <a:spcPct val="0"/>
              </a:spcBef>
              <a:buFont typeface="Times New Roman" pitchFamily="16" charset="0"/>
              <a:buNone/>
              <a:defRPr/>
            </a:pPr>
            <a:r>
              <a:rPr lang="en-US" sz="1800">
                <a:latin typeface="+mn-lt" charset="0"/>
                <a:ea typeface="+mn-ea" charset="0"/>
                <a:cs typeface="+mn-ea" charset="0"/>
              </a:rPr>
              <a:t>Satellites make global coverage feasible</a:t>
            </a:r>
          </a:p>
          <a:p>
            <a:pPr eaLnBrk="1" hangingPunct="1">
              <a:lnSpc>
                <a:spcPct val="112000"/>
              </a:lnSpc>
              <a:spcBef>
                <a:spcPct val="0"/>
              </a:spcBef>
              <a:buFont typeface="Times New Roman" pitchFamily="16" charset="0"/>
              <a:buNone/>
              <a:defRPr/>
            </a:pPr>
            <a:endParaRPr lang="en-US" sz="1800">
              <a:latin typeface="+mn-lt" charset="0"/>
              <a:ea typeface="+mn-ea" charset="0"/>
              <a:cs typeface="+mn-ea" charset="0"/>
            </a:endParaRPr>
          </a:p>
          <a:p>
            <a:pPr eaLnBrk="1" hangingPunct="1">
              <a:lnSpc>
                <a:spcPct val="112000"/>
              </a:lnSpc>
              <a:spcBef>
                <a:spcPct val="0"/>
              </a:spcBef>
              <a:buFont typeface="Times New Roman" pitchFamily="16" charset="0"/>
              <a:buNone/>
              <a:defRPr/>
            </a:pPr>
            <a:r>
              <a:rPr lang="en-US" sz="1800">
                <a:latin typeface="+mn-lt" charset="0"/>
                <a:ea typeface="+mn-ea" charset="0"/>
                <a:cs typeface="+mn-ea" charset="0"/>
              </a:rPr>
              <a:t>Satellites give averaged value which is more meaningful - In situ observations give you a precise value at a particular point</a:t>
            </a:r>
          </a:p>
          <a:p>
            <a:pPr eaLnBrk="1" hangingPunct="1">
              <a:lnSpc>
                <a:spcPct val="112000"/>
              </a:lnSpc>
              <a:spcBef>
                <a:spcPct val="0"/>
              </a:spcBef>
              <a:buFont typeface="Times New Roman" pitchFamily="16" charset="0"/>
              <a:buNone/>
              <a:defRPr/>
            </a:pPr>
            <a:r>
              <a:rPr lang="en-US" sz="1800">
                <a:latin typeface="+mn-lt" charset="0"/>
                <a:ea typeface="+mn-ea" charset="0"/>
                <a:cs typeface="+mn-ea" charset="0"/>
              </a:rPr>
              <a:t>In situ studies used different instruments which leads to questions whether the instruments were calibrated the same.</a:t>
            </a:r>
          </a:p>
          <a:p>
            <a:pPr eaLnBrk="1" hangingPunct="1">
              <a:lnSpc>
                <a:spcPct val="112000"/>
              </a:lnSpc>
              <a:spcBef>
                <a:spcPct val="0"/>
              </a:spcBef>
              <a:buFont typeface="Times New Roman" pitchFamily="16" charset="0"/>
              <a:buNone/>
              <a:defRPr/>
            </a:pPr>
            <a:endParaRPr lang="en-US" sz="1800">
              <a:latin typeface="+mn-lt" charset="0"/>
              <a:ea typeface="+mn-ea" charset="0"/>
              <a:cs typeface="+mn-ea" charset="0"/>
            </a:endParaRPr>
          </a:p>
        </p:txBody>
      </p:sp>
      <p:sp>
        <p:nvSpPr>
          <p:cNvPr id="31749" name="Text Box 3">
            <a:extLst>
              <a:ext uri="{FF2B5EF4-FFF2-40B4-BE49-F238E27FC236}">
                <a16:creationId xmlns:a16="http://schemas.microsoft.com/office/drawing/2014/main" id="{D6E7E214-8407-499E-89B6-2EFE1F4B59F4}"/>
              </a:ext>
            </a:extLst>
          </p:cNvPr>
          <p:cNvSpPr txBox="1">
            <a:spLocks noChangeArrowheads="1"/>
          </p:cNvSpPr>
          <p:nvPr/>
        </p:nvSpPr>
        <p:spPr bwMode="auto">
          <a:xfrm>
            <a:off x="0" y="0"/>
            <a:ext cx="1588" cy="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nchor="b"/>
          <a:lstStyle/>
          <a:p>
            <a:pPr eaLnBrk="1" hangingPunct="1">
              <a:lnSpc>
                <a:spcPct val="112000"/>
              </a:lnSpc>
              <a:buClr>
                <a:srgbClr val="000000"/>
              </a:buClr>
              <a:buSzPct val="100000"/>
              <a:buFont typeface="Times New Roman" panose="02020603050405020304" pitchFamily="18" charset="0"/>
              <a:buNone/>
            </a:pPr>
            <a:fld id="{F0260511-0AE4-43DD-81BE-F4D20B258213}" type="slidenum">
              <a:rPr lang="en-US" altLang="en-US">
                <a:solidFill>
                  <a:srgbClr val="000000"/>
                </a:solidFill>
                <a:latin typeface="Calibri" panose="020F0502020204030204" pitchFamily="34" charset="0"/>
              </a:rPr>
              <a:pPr eaLnBrk="1" hangingPunct="1">
                <a:lnSpc>
                  <a:spcPct val="112000"/>
                </a:lnSpc>
                <a:buClr>
                  <a:srgbClr val="000000"/>
                </a:buClr>
                <a:buSzPct val="100000"/>
                <a:buFont typeface="Times New Roman" panose="02020603050405020304" pitchFamily="18" charset="0"/>
                <a:buNone/>
              </a:pPr>
              <a:t>12</a:t>
            </a:fld>
            <a:fld id="{D072455F-76A0-467F-8F93-6DAACE0F5779}" type="slidenum">
              <a:rPr lang="en-US" altLang="en-US">
                <a:solidFill>
                  <a:srgbClr val="000000"/>
                </a:solidFill>
                <a:latin typeface="Calibri" panose="020F0502020204030204" pitchFamily="34" charset="0"/>
              </a:rPr>
              <a:pPr eaLnBrk="1" hangingPunct="1">
                <a:lnSpc>
                  <a:spcPct val="112000"/>
                </a:lnSpc>
                <a:buClr>
                  <a:srgbClr val="000000"/>
                </a:buClr>
                <a:buSzPct val="100000"/>
                <a:buFont typeface="Times New Roman" panose="02020603050405020304" pitchFamily="18" charset="0"/>
                <a:buNone/>
              </a:pPr>
              <a:t>12</a:t>
            </a:fld>
            <a:endParaRPr lang="en-US" altLang="en-US">
              <a:solidFill>
                <a:srgbClr val="000000"/>
              </a:solidFill>
              <a:latin typeface="Calibri" panose="020F050202020403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Evaporative Basin in arid region, </a:t>
            </a:r>
            <a:r>
              <a:rPr lang="en-GB" dirty="0" err="1"/>
              <a:t>Omo</a:t>
            </a:r>
            <a:r>
              <a:rPr lang="en-GB" dirty="0"/>
              <a:t> Delta Wetland, Important for biodiversity, Relatively</a:t>
            </a:r>
            <a:r>
              <a:rPr lang="en-GB" baseline="0" dirty="0"/>
              <a:t> pristine ecosystem, increasing human influence particularly with construction of Gibe III dam which will permanently alter the hydrological cycle. </a:t>
            </a: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dirty="0"/>
              <a:t>; Max depth 114m </a:t>
            </a:r>
          </a:p>
          <a:p>
            <a:pPr marL="0" marR="0" indent="0" algn="l" defTabSz="914400" rtl="0" eaLnBrk="1" fontAlgn="auto" latinLnBrk="0" hangingPunct="1">
              <a:lnSpc>
                <a:spcPct val="100000"/>
              </a:lnSpc>
              <a:spcBef>
                <a:spcPts val="0"/>
              </a:spcBef>
              <a:spcAft>
                <a:spcPts val="0"/>
              </a:spcAft>
              <a:buClrTx/>
              <a:buSzTx/>
              <a:buFontTx/>
              <a:buNone/>
              <a:tabLst/>
              <a:defRPr/>
            </a:pPr>
            <a:r>
              <a:rPr lang="en-GB" dirty="0"/>
              <a:t>Length 257 km; width 44 to 13 km</a:t>
            </a:r>
          </a:p>
          <a:p>
            <a:pPr marL="285750" indent="-285750">
              <a:buFont typeface="Arial" panose="020B0604020202020204" pitchFamily="34" charset="0"/>
              <a:buChar char="•"/>
            </a:pPr>
            <a:r>
              <a:rPr lang="en-GB" dirty="0"/>
              <a:t>Average depth 30m</a:t>
            </a:r>
          </a:p>
        </p:txBody>
      </p:sp>
      <p:sp>
        <p:nvSpPr>
          <p:cNvPr id="4" name="Slide Number Placeholder 3"/>
          <p:cNvSpPr>
            <a:spLocks noGrp="1"/>
          </p:cNvSpPr>
          <p:nvPr>
            <p:ph type="sldNum" sz="quarter" idx="10"/>
          </p:nvPr>
        </p:nvSpPr>
        <p:spPr/>
        <p:txBody>
          <a:bodyPr/>
          <a:lstStyle/>
          <a:p>
            <a:fld id="{86CEA6B5-3648-4BE3-BF50-843D0FAE13A5}" type="slidenum">
              <a:rPr lang="en-GB" smtClean="0">
                <a:solidFill>
                  <a:prstClr val="black"/>
                </a:solidFill>
              </a:rPr>
              <a:pPr/>
              <a:t>16</a:t>
            </a:fld>
            <a:endParaRPr lang="en-GB">
              <a:solidFill>
                <a:prstClr val="black"/>
              </a:solidFill>
            </a:endParaRPr>
          </a:p>
        </p:txBody>
      </p:sp>
    </p:spTree>
    <p:extLst>
      <p:ext uri="{BB962C8B-B14F-4D97-AF65-F5344CB8AC3E}">
        <p14:creationId xmlns:p14="http://schemas.microsoft.com/office/powerpoint/2010/main" val="20257713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a:t>Omo</a:t>
            </a:r>
            <a:r>
              <a:rPr lang="en-GB" dirty="0"/>
              <a:t> River provides close to 90%</a:t>
            </a:r>
            <a:r>
              <a:rPr lang="en-GB" baseline="0" dirty="0"/>
              <a:t> of the lake’s inflow</a:t>
            </a:r>
            <a:endParaRPr lang="en-GB" dirty="0"/>
          </a:p>
        </p:txBody>
      </p:sp>
      <p:sp>
        <p:nvSpPr>
          <p:cNvPr id="4" name="Slide Number Placeholder 3"/>
          <p:cNvSpPr>
            <a:spLocks noGrp="1"/>
          </p:cNvSpPr>
          <p:nvPr>
            <p:ph type="sldNum" sz="quarter" idx="10"/>
          </p:nvPr>
        </p:nvSpPr>
        <p:spPr/>
        <p:txBody>
          <a:bodyPr/>
          <a:lstStyle/>
          <a:p>
            <a:fld id="{86CEA6B5-3648-4BE3-BF50-843D0FAE13A5}" type="slidenum">
              <a:rPr lang="en-GB" smtClean="0">
                <a:solidFill>
                  <a:prstClr val="black"/>
                </a:solidFill>
              </a:rPr>
              <a:pPr/>
              <a:t>17</a:t>
            </a:fld>
            <a:endParaRPr lang="en-GB">
              <a:solidFill>
                <a:prstClr val="black"/>
              </a:solidFill>
            </a:endParaRPr>
          </a:p>
        </p:txBody>
      </p:sp>
    </p:spTree>
    <p:extLst>
      <p:ext uri="{BB962C8B-B14F-4D97-AF65-F5344CB8AC3E}">
        <p14:creationId xmlns:p14="http://schemas.microsoft.com/office/powerpoint/2010/main" val="31538956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GB" dirty="0"/>
              <a:t>Add slide on how radar altimetry works?</a:t>
            </a:r>
          </a:p>
          <a:p>
            <a:r>
              <a:rPr lang="en-GB" dirty="0"/>
              <a:t>This is supported by the radar altimetry data – this is important because the lake ecology is adapted to fluctuating water levels which trigger fish migrations and breeding. The loss of seasonal oscillations is likely to lead to a decline in fish in the lake and impact on local livelihoods and food security. </a:t>
            </a:r>
          </a:p>
        </p:txBody>
      </p:sp>
      <p:sp>
        <p:nvSpPr>
          <p:cNvPr id="4" name="Slide Number Placeholder 3"/>
          <p:cNvSpPr>
            <a:spLocks noGrp="1"/>
          </p:cNvSpPr>
          <p:nvPr>
            <p:ph type="sldNum" sz="quarter" idx="10"/>
          </p:nvPr>
        </p:nvSpPr>
        <p:spPr/>
        <p:txBody>
          <a:bodyPr/>
          <a:lstStyle/>
          <a:p>
            <a:fld id="{E412696F-9ED2-4BD0-B37F-287352621B11}" type="slidenum">
              <a:rPr lang="en-GB" smtClean="0"/>
              <a:t>19</a:t>
            </a:fld>
            <a:endParaRPr lang="en-GB"/>
          </a:p>
        </p:txBody>
      </p:sp>
    </p:spTree>
    <p:extLst>
      <p:ext uri="{BB962C8B-B14F-4D97-AF65-F5344CB8AC3E}">
        <p14:creationId xmlns:p14="http://schemas.microsoft.com/office/powerpoint/2010/main" val="30275328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5.xml"/><Relationship Id="rId4" Type="http://schemas.openxmlformats.org/officeDocument/2006/relationships/image" Target="../media/image5.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A4784-3AD8-4074-80AF-6E9D9E9649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95E6F165-9106-40F5-B0A3-916A4E6029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4191A02-5722-48C2-A6E7-7B1CFBC69C92}"/>
              </a:ext>
            </a:extLst>
          </p:cNvPr>
          <p:cNvSpPr>
            <a:spLocks noGrp="1"/>
          </p:cNvSpPr>
          <p:nvPr>
            <p:ph type="dt" sz="half" idx="10"/>
          </p:nvPr>
        </p:nvSpPr>
        <p:spPr/>
        <p:txBody>
          <a:bodyPr/>
          <a:lstStyle/>
          <a:p>
            <a:fld id="{76969C88-B244-455D-A017-012B25B1ACDD}" type="datetimeFigureOut">
              <a:rPr lang="en-US" smtClean="0"/>
              <a:t>3/22/2022</a:t>
            </a:fld>
            <a:endParaRPr lang="en-US"/>
          </a:p>
        </p:txBody>
      </p:sp>
      <p:sp>
        <p:nvSpPr>
          <p:cNvPr id="5" name="Footer Placeholder 4">
            <a:extLst>
              <a:ext uri="{FF2B5EF4-FFF2-40B4-BE49-F238E27FC236}">
                <a16:creationId xmlns:a16="http://schemas.microsoft.com/office/drawing/2014/main" id="{682D760D-A1AE-4F96-AFF5-CA09DD7286B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E99EA7-40F2-4509-8648-39B4B9492C95}"/>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7618426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61BDB-34B4-4D24-B73B-6AD299CAC65B}"/>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E145D3D-2654-4722-A9EB-78B3125A145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97DC51-4B94-4A7F-BF3A-EFA8D8773141}"/>
              </a:ext>
            </a:extLst>
          </p:cNvPr>
          <p:cNvSpPr>
            <a:spLocks noGrp="1"/>
          </p:cNvSpPr>
          <p:nvPr>
            <p:ph type="dt" sz="half" idx="10"/>
          </p:nvPr>
        </p:nvSpPr>
        <p:spPr/>
        <p:txBody>
          <a:bodyPr/>
          <a:lstStyle/>
          <a:p>
            <a:fld id="{76969C88-B244-455D-A017-012B25B1ACDD}" type="datetimeFigureOut">
              <a:rPr lang="en-US" smtClean="0"/>
              <a:t>3/22/2022</a:t>
            </a:fld>
            <a:endParaRPr lang="en-US"/>
          </a:p>
        </p:txBody>
      </p:sp>
      <p:sp>
        <p:nvSpPr>
          <p:cNvPr id="5" name="Footer Placeholder 4">
            <a:extLst>
              <a:ext uri="{FF2B5EF4-FFF2-40B4-BE49-F238E27FC236}">
                <a16:creationId xmlns:a16="http://schemas.microsoft.com/office/drawing/2014/main" id="{976BD271-77A4-4BD1-8252-A50ABFCCE2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5C0221-A60A-4B09-92C2-6884CC3AF1DE}"/>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8202069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2CAD6B2-9DF5-45D6-AF6B-8D2CEED27CF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AAA386D-E1E3-465A-85B1-B2824E07817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F1ED39-6AD2-416B-AB71-17021D80905D}"/>
              </a:ext>
            </a:extLst>
          </p:cNvPr>
          <p:cNvSpPr>
            <a:spLocks noGrp="1"/>
          </p:cNvSpPr>
          <p:nvPr>
            <p:ph type="dt" sz="half" idx="10"/>
          </p:nvPr>
        </p:nvSpPr>
        <p:spPr/>
        <p:txBody>
          <a:bodyPr/>
          <a:lstStyle/>
          <a:p>
            <a:fld id="{76969C88-B244-455D-A017-012B25B1ACDD}" type="datetimeFigureOut">
              <a:rPr lang="en-US" smtClean="0"/>
              <a:t>3/22/2022</a:t>
            </a:fld>
            <a:endParaRPr lang="en-US"/>
          </a:p>
        </p:txBody>
      </p:sp>
      <p:sp>
        <p:nvSpPr>
          <p:cNvPr id="5" name="Footer Placeholder 4">
            <a:extLst>
              <a:ext uri="{FF2B5EF4-FFF2-40B4-BE49-F238E27FC236}">
                <a16:creationId xmlns:a16="http://schemas.microsoft.com/office/drawing/2014/main" id="{2DBA553C-22F0-4CF2-93A7-45F836E160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10C424-740C-4BF1-ACE2-5300C1D12B8B}"/>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2551510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3C2D66D-01B3-45AD-83AC-444CD13E670B}" type="datetimeFigureOut">
              <a:rPr lang="en-GB" smtClean="0">
                <a:solidFill>
                  <a:srgbClr val="DBF5F9"/>
                </a:solidFill>
              </a:rPr>
              <a:pPr/>
              <a:t>22/03/2022</a:t>
            </a:fld>
            <a:endParaRPr lang="en-GB">
              <a:solidFill>
                <a:srgbClr val="DBF5F9"/>
              </a:solidFill>
            </a:endParaRPr>
          </a:p>
        </p:txBody>
      </p:sp>
      <p:sp>
        <p:nvSpPr>
          <p:cNvPr id="5" name="Footer Placeholder 4"/>
          <p:cNvSpPr>
            <a:spLocks noGrp="1"/>
          </p:cNvSpPr>
          <p:nvPr>
            <p:ph type="ftr" sz="quarter" idx="11"/>
          </p:nvPr>
        </p:nvSpPr>
        <p:spPr/>
        <p:txBody>
          <a:bodyPr/>
          <a:lstStyle/>
          <a:p>
            <a:endParaRPr lang="en-GB">
              <a:solidFill>
                <a:srgbClr val="DBF5F9"/>
              </a:solidFill>
            </a:endParaRPr>
          </a:p>
        </p:txBody>
      </p:sp>
      <p:sp>
        <p:nvSpPr>
          <p:cNvPr id="6" name="Slide Number Placeholder 5"/>
          <p:cNvSpPr>
            <a:spLocks noGrp="1"/>
          </p:cNvSpPr>
          <p:nvPr>
            <p:ph type="sldNum" sz="quarter" idx="12"/>
          </p:nvPr>
        </p:nvSpPr>
        <p:spPr/>
        <p:txBody>
          <a:bodyPr/>
          <a:lstStyle/>
          <a:p>
            <a:fld id="{5979ACFE-CDF6-4903-A144-EBEA6ACD77C2}" type="slidenum">
              <a:rPr lang="en-GB" smtClean="0"/>
              <a:pPr/>
              <a:t>‹#›</a:t>
            </a:fld>
            <a:endParaRPr lang="en-GB"/>
          </a:p>
        </p:txBody>
      </p:sp>
    </p:spTree>
    <p:extLst>
      <p:ext uri="{BB962C8B-B14F-4D97-AF65-F5344CB8AC3E}">
        <p14:creationId xmlns:p14="http://schemas.microsoft.com/office/powerpoint/2010/main" val="19863498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C2D66D-01B3-45AD-83AC-444CD13E670B}" type="datetimeFigureOut">
              <a:rPr lang="en-GB" smtClean="0">
                <a:solidFill>
                  <a:srgbClr val="DBF5F9"/>
                </a:solidFill>
              </a:rPr>
              <a:pPr/>
              <a:t>22/03/2022</a:t>
            </a:fld>
            <a:endParaRPr lang="en-GB">
              <a:solidFill>
                <a:srgbClr val="DBF5F9"/>
              </a:solidFill>
            </a:endParaRPr>
          </a:p>
        </p:txBody>
      </p:sp>
      <p:sp>
        <p:nvSpPr>
          <p:cNvPr id="5" name="Footer Placeholder 4"/>
          <p:cNvSpPr>
            <a:spLocks noGrp="1"/>
          </p:cNvSpPr>
          <p:nvPr>
            <p:ph type="ftr" sz="quarter" idx="11"/>
          </p:nvPr>
        </p:nvSpPr>
        <p:spPr/>
        <p:txBody>
          <a:bodyPr/>
          <a:lstStyle/>
          <a:p>
            <a:endParaRPr lang="en-GB">
              <a:solidFill>
                <a:srgbClr val="DBF5F9"/>
              </a:solidFill>
            </a:endParaRPr>
          </a:p>
        </p:txBody>
      </p:sp>
      <p:sp>
        <p:nvSpPr>
          <p:cNvPr id="6" name="Slide Number Placeholder 5"/>
          <p:cNvSpPr>
            <a:spLocks noGrp="1"/>
          </p:cNvSpPr>
          <p:nvPr>
            <p:ph type="sldNum" sz="quarter" idx="12"/>
          </p:nvPr>
        </p:nvSpPr>
        <p:spPr/>
        <p:txBody>
          <a:bodyPr/>
          <a:lstStyle/>
          <a:p>
            <a:fld id="{5979ACFE-CDF6-4903-A144-EBEA6ACD77C2}" type="slidenum">
              <a:rPr lang="en-GB" smtClean="0"/>
              <a:pPr/>
              <a:t>‹#›</a:t>
            </a:fld>
            <a:endParaRPr lang="en-GB"/>
          </a:p>
        </p:txBody>
      </p:sp>
    </p:spTree>
    <p:extLst>
      <p:ext uri="{BB962C8B-B14F-4D97-AF65-F5344CB8AC3E}">
        <p14:creationId xmlns:p14="http://schemas.microsoft.com/office/powerpoint/2010/main" val="358168693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C2D66D-01B3-45AD-83AC-444CD13E670B}" type="datetimeFigureOut">
              <a:rPr lang="en-GB" smtClean="0">
                <a:solidFill>
                  <a:srgbClr val="DBF5F9"/>
                </a:solidFill>
              </a:rPr>
              <a:pPr/>
              <a:t>22/03/2022</a:t>
            </a:fld>
            <a:endParaRPr lang="en-GB">
              <a:solidFill>
                <a:srgbClr val="DBF5F9"/>
              </a:solidFill>
            </a:endParaRPr>
          </a:p>
        </p:txBody>
      </p:sp>
      <p:sp>
        <p:nvSpPr>
          <p:cNvPr id="5" name="Footer Placeholder 4"/>
          <p:cNvSpPr>
            <a:spLocks noGrp="1"/>
          </p:cNvSpPr>
          <p:nvPr>
            <p:ph type="ftr" sz="quarter" idx="11"/>
          </p:nvPr>
        </p:nvSpPr>
        <p:spPr/>
        <p:txBody>
          <a:bodyPr/>
          <a:lstStyle/>
          <a:p>
            <a:endParaRPr lang="en-GB">
              <a:solidFill>
                <a:srgbClr val="DBF5F9"/>
              </a:solidFill>
            </a:endParaRPr>
          </a:p>
        </p:txBody>
      </p:sp>
      <p:sp>
        <p:nvSpPr>
          <p:cNvPr id="6" name="Slide Number Placeholder 5"/>
          <p:cNvSpPr>
            <a:spLocks noGrp="1"/>
          </p:cNvSpPr>
          <p:nvPr>
            <p:ph type="sldNum" sz="quarter" idx="12"/>
          </p:nvPr>
        </p:nvSpPr>
        <p:spPr/>
        <p:txBody>
          <a:bodyPr/>
          <a:lstStyle/>
          <a:p>
            <a:fld id="{5979ACFE-CDF6-4903-A144-EBEA6ACD77C2}" type="slidenum">
              <a:rPr lang="en-GB" smtClean="0"/>
              <a:pPr/>
              <a:t>‹#›</a:t>
            </a:fld>
            <a:endParaRPr lang="en-GB"/>
          </a:p>
        </p:txBody>
      </p:sp>
    </p:spTree>
    <p:extLst>
      <p:ext uri="{BB962C8B-B14F-4D97-AF65-F5344CB8AC3E}">
        <p14:creationId xmlns:p14="http://schemas.microsoft.com/office/powerpoint/2010/main" val="5913088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3C2D66D-01B3-45AD-83AC-444CD13E670B}" type="datetimeFigureOut">
              <a:rPr lang="en-GB" smtClean="0">
                <a:solidFill>
                  <a:srgbClr val="DBF5F9"/>
                </a:solidFill>
              </a:rPr>
              <a:pPr/>
              <a:t>22/03/2022</a:t>
            </a:fld>
            <a:endParaRPr lang="en-GB">
              <a:solidFill>
                <a:srgbClr val="DBF5F9"/>
              </a:solidFill>
            </a:endParaRPr>
          </a:p>
        </p:txBody>
      </p:sp>
      <p:sp>
        <p:nvSpPr>
          <p:cNvPr id="6" name="Footer Placeholder 5"/>
          <p:cNvSpPr>
            <a:spLocks noGrp="1"/>
          </p:cNvSpPr>
          <p:nvPr>
            <p:ph type="ftr" sz="quarter" idx="11"/>
          </p:nvPr>
        </p:nvSpPr>
        <p:spPr/>
        <p:txBody>
          <a:bodyPr/>
          <a:lstStyle/>
          <a:p>
            <a:endParaRPr lang="en-GB">
              <a:solidFill>
                <a:srgbClr val="DBF5F9"/>
              </a:solidFill>
            </a:endParaRPr>
          </a:p>
        </p:txBody>
      </p:sp>
      <p:sp>
        <p:nvSpPr>
          <p:cNvPr id="7" name="Slide Number Placeholder 6"/>
          <p:cNvSpPr>
            <a:spLocks noGrp="1"/>
          </p:cNvSpPr>
          <p:nvPr>
            <p:ph type="sldNum" sz="quarter" idx="12"/>
          </p:nvPr>
        </p:nvSpPr>
        <p:spPr/>
        <p:txBody>
          <a:bodyPr/>
          <a:lstStyle/>
          <a:p>
            <a:fld id="{5979ACFE-CDF6-4903-A144-EBEA6ACD77C2}" type="slidenum">
              <a:rPr lang="en-GB" smtClean="0"/>
              <a:pPr/>
              <a:t>‹#›</a:t>
            </a:fld>
            <a:endParaRPr lang="en-GB"/>
          </a:p>
        </p:txBody>
      </p:sp>
    </p:spTree>
    <p:extLst>
      <p:ext uri="{BB962C8B-B14F-4D97-AF65-F5344CB8AC3E}">
        <p14:creationId xmlns:p14="http://schemas.microsoft.com/office/powerpoint/2010/main" val="808402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3C2D66D-01B3-45AD-83AC-444CD13E670B}" type="datetimeFigureOut">
              <a:rPr lang="en-GB" smtClean="0">
                <a:solidFill>
                  <a:srgbClr val="DBF5F9"/>
                </a:solidFill>
              </a:rPr>
              <a:pPr/>
              <a:t>22/03/2022</a:t>
            </a:fld>
            <a:endParaRPr lang="en-GB">
              <a:solidFill>
                <a:srgbClr val="DBF5F9"/>
              </a:solidFill>
            </a:endParaRPr>
          </a:p>
        </p:txBody>
      </p:sp>
      <p:sp>
        <p:nvSpPr>
          <p:cNvPr id="8" name="Footer Placeholder 7"/>
          <p:cNvSpPr>
            <a:spLocks noGrp="1"/>
          </p:cNvSpPr>
          <p:nvPr>
            <p:ph type="ftr" sz="quarter" idx="11"/>
          </p:nvPr>
        </p:nvSpPr>
        <p:spPr/>
        <p:txBody>
          <a:bodyPr/>
          <a:lstStyle/>
          <a:p>
            <a:endParaRPr lang="en-GB">
              <a:solidFill>
                <a:srgbClr val="DBF5F9"/>
              </a:solidFill>
            </a:endParaRPr>
          </a:p>
        </p:txBody>
      </p:sp>
      <p:sp>
        <p:nvSpPr>
          <p:cNvPr id="9" name="Slide Number Placeholder 8"/>
          <p:cNvSpPr>
            <a:spLocks noGrp="1"/>
          </p:cNvSpPr>
          <p:nvPr>
            <p:ph type="sldNum" sz="quarter" idx="12"/>
          </p:nvPr>
        </p:nvSpPr>
        <p:spPr/>
        <p:txBody>
          <a:bodyPr/>
          <a:lstStyle/>
          <a:p>
            <a:fld id="{5979ACFE-CDF6-4903-A144-EBEA6ACD77C2}" type="slidenum">
              <a:rPr lang="en-GB" smtClean="0"/>
              <a:pPr/>
              <a:t>‹#›</a:t>
            </a:fld>
            <a:endParaRPr lang="en-GB"/>
          </a:p>
        </p:txBody>
      </p:sp>
    </p:spTree>
    <p:extLst>
      <p:ext uri="{BB962C8B-B14F-4D97-AF65-F5344CB8AC3E}">
        <p14:creationId xmlns:p14="http://schemas.microsoft.com/office/powerpoint/2010/main" val="16258296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C2D66D-01B3-45AD-83AC-444CD13E670B}" type="datetimeFigureOut">
              <a:rPr lang="en-GB" smtClean="0">
                <a:solidFill>
                  <a:srgbClr val="DBF5F9"/>
                </a:solidFill>
              </a:rPr>
              <a:pPr/>
              <a:t>22/03/2022</a:t>
            </a:fld>
            <a:endParaRPr lang="en-GB">
              <a:solidFill>
                <a:srgbClr val="DBF5F9"/>
              </a:solidFill>
            </a:endParaRPr>
          </a:p>
        </p:txBody>
      </p:sp>
      <p:sp>
        <p:nvSpPr>
          <p:cNvPr id="4" name="Footer Placeholder 3"/>
          <p:cNvSpPr>
            <a:spLocks noGrp="1"/>
          </p:cNvSpPr>
          <p:nvPr>
            <p:ph type="ftr" sz="quarter" idx="11"/>
          </p:nvPr>
        </p:nvSpPr>
        <p:spPr/>
        <p:txBody>
          <a:bodyPr/>
          <a:lstStyle/>
          <a:p>
            <a:endParaRPr lang="en-GB">
              <a:solidFill>
                <a:srgbClr val="DBF5F9"/>
              </a:solidFill>
            </a:endParaRPr>
          </a:p>
        </p:txBody>
      </p:sp>
      <p:sp>
        <p:nvSpPr>
          <p:cNvPr id="5" name="Slide Number Placeholder 4"/>
          <p:cNvSpPr>
            <a:spLocks noGrp="1"/>
          </p:cNvSpPr>
          <p:nvPr>
            <p:ph type="sldNum" sz="quarter" idx="12"/>
          </p:nvPr>
        </p:nvSpPr>
        <p:spPr/>
        <p:txBody>
          <a:bodyPr/>
          <a:lstStyle/>
          <a:p>
            <a:fld id="{5979ACFE-CDF6-4903-A144-EBEA6ACD77C2}" type="slidenum">
              <a:rPr lang="en-GB" smtClean="0"/>
              <a:pPr/>
              <a:t>‹#›</a:t>
            </a:fld>
            <a:endParaRPr lang="en-GB"/>
          </a:p>
        </p:txBody>
      </p:sp>
    </p:spTree>
    <p:extLst>
      <p:ext uri="{BB962C8B-B14F-4D97-AF65-F5344CB8AC3E}">
        <p14:creationId xmlns:p14="http://schemas.microsoft.com/office/powerpoint/2010/main" val="2969087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C2D66D-01B3-45AD-83AC-444CD13E670B}" type="datetimeFigureOut">
              <a:rPr lang="en-GB" smtClean="0">
                <a:solidFill>
                  <a:srgbClr val="DBF5F9"/>
                </a:solidFill>
              </a:rPr>
              <a:pPr/>
              <a:t>22/03/2022</a:t>
            </a:fld>
            <a:endParaRPr lang="en-GB">
              <a:solidFill>
                <a:srgbClr val="DBF5F9"/>
              </a:solidFill>
            </a:endParaRPr>
          </a:p>
        </p:txBody>
      </p:sp>
      <p:sp>
        <p:nvSpPr>
          <p:cNvPr id="3" name="Footer Placeholder 2"/>
          <p:cNvSpPr>
            <a:spLocks noGrp="1"/>
          </p:cNvSpPr>
          <p:nvPr>
            <p:ph type="ftr" sz="quarter" idx="11"/>
          </p:nvPr>
        </p:nvSpPr>
        <p:spPr/>
        <p:txBody>
          <a:bodyPr/>
          <a:lstStyle/>
          <a:p>
            <a:endParaRPr lang="en-GB">
              <a:solidFill>
                <a:srgbClr val="DBF5F9"/>
              </a:solidFill>
            </a:endParaRPr>
          </a:p>
        </p:txBody>
      </p:sp>
      <p:sp>
        <p:nvSpPr>
          <p:cNvPr id="4" name="Slide Number Placeholder 3"/>
          <p:cNvSpPr>
            <a:spLocks noGrp="1"/>
          </p:cNvSpPr>
          <p:nvPr>
            <p:ph type="sldNum" sz="quarter" idx="12"/>
          </p:nvPr>
        </p:nvSpPr>
        <p:spPr/>
        <p:txBody>
          <a:bodyPr/>
          <a:lstStyle/>
          <a:p>
            <a:fld id="{5979ACFE-CDF6-4903-A144-EBEA6ACD77C2}" type="slidenum">
              <a:rPr lang="en-GB" smtClean="0"/>
              <a:pPr/>
              <a:t>‹#›</a:t>
            </a:fld>
            <a:endParaRPr lang="en-GB"/>
          </a:p>
        </p:txBody>
      </p:sp>
    </p:spTree>
    <p:extLst>
      <p:ext uri="{BB962C8B-B14F-4D97-AF65-F5344CB8AC3E}">
        <p14:creationId xmlns:p14="http://schemas.microsoft.com/office/powerpoint/2010/main" val="11961158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C2D66D-01B3-45AD-83AC-444CD13E670B}" type="datetimeFigureOut">
              <a:rPr lang="en-GB" smtClean="0">
                <a:solidFill>
                  <a:srgbClr val="DBF5F9"/>
                </a:solidFill>
              </a:rPr>
              <a:pPr/>
              <a:t>22/03/2022</a:t>
            </a:fld>
            <a:endParaRPr lang="en-GB">
              <a:solidFill>
                <a:srgbClr val="DBF5F9"/>
              </a:solidFill>
            </a:endParaRPr>
          </a:p>
        </p:txBody>
      </p:sp>
      <p:sp>
        <p:nvSpPr>
          <p:cNvPr id="6" name="Footer Placeholder 5"/>
          <p:cNvSpPr>
            <a:spLocks noGrp="1"/>
          </p:cNvSpPr>
          <p:nvPr>
            <p:ph type="ftr" sz="quarter" idx="11"/>
          </p:nvPr>
        </p:nvSpPr>
        <p:spPr/>
        <p:txBody>
          <a:bodyPr/>
          <a:lstStyle/>
          <a:p>
            <a:endParaRPr lang="en-GB">
              <a:solidFill>
                <a:srgbClr val="DBF5F9"/>
              </a:solidFill>
            </a:endParaRPr>
          </a:p>
        </p:txBody>
      </p:sp>
      <p:sp>
        <p:nvSpPr>
          <p:cNvPr id="7" name="Slide Number Placeholder 6"/>
          <p:cNvSpPr>
            <a:spLocks noGrp="1"/>
          </p:cNvSpPr>
          <p:nvPr>
            <p:ph type="sldNum" sz="quarter" idx="12"/>
          </p:nvPr>
        </p:nvSpPr>
        <p:spPr/>
        <p:txBody>
          <a:bodyPr/>
          <a:lstStyle/>
          <a:p>
            <a:fld id="{5979ACFE-CDF6-4903-A144-EBEA6ACD77C2}" type="slidenum">
              <a:rPr lang="en-GB" smtClean="0"/>
              <a:pPr/>
              <a:t>‹#›</a:t>
            </a:fld>
            <a:endParaRPr lang="en-GB"/>
          </a:p>
        </p:txBody>
      </p:sp>
      <p:sp>
        <p:nvSpPr>
          <p:cNvPr id="9" name="Content Placeholder 8"/>
          <p:cNvSpPr>
            <a:spLocks noGrp="1"/>
          </p:cNvSpPr>
          <p:nvPr>
            <p:ph sz="quarter" idx="13"/>
          </p:nvPr>
        </p:nvSpPr>
        <p:spPr>
          <a:xfrm>
            <a:off x="406400" y="381000"/>
            <a:ext cx="103632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27445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B254B-7D4C-469B-851F-404099DABEF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70E94EA-9842-4F2A-97B2-7FD3BDF475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882F69F-B48B-41B7-9C07-DBFE31B82159}"/>
              </a:ext>
            </a:extLst>
          </p:cNvPr>
          <p:cNvSpPr>
            <a:spLocks noGrp="1"/>
          </p:cNvSpPr>
          <p:nvPr>
            <p:ph type="dt" sz="half" idx="10"/>
          </p:nvPr>
        </p:nvSpPr>
        <p:spPr/>
        <p:txBody>
          <a:bodyPr/>
          <a:lstStyle/>
          <a:p>
            <a:fld id="{76969C88-B244-455D-A017-012B25B1ACDD}" type="datetimeFigureOut">
              <a:rPr lang="en-US" smtClean="0"/>
              <a:t>3/22/2022</a:t>
            </a:fld>
            <a:endParaRPr lang="en-US"/>
          </a:p>
        </p:txBody>
      </p:sp>
      <p:sp>
        <p:nvSpPr>
          <p:cNvPr id="5" name="Footer Placeholder 4">
            <a:extLst>
              <a:ext uri="{FF2B5EF4-FFF2-40B4-BE49-F238E27FC236}">
                <a16:creationId xmlns:a16="http://schemas.microsoft.com/office/drawing/2014/main" id="{87C00C4C-FD8A-4B8E-8D7E-DEE817CB04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6A3D80-B928-4034-AC48-34A12A6389B4}"/>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41258794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43C2D66D-01B3-45AD-83AC-444CD13E670B}" type="datetimeFigureOut">
              <a:rPr lang="en-GB" smtClean="0">
                <a:solidFill>
                  <a:srgbClr val="DBF5F9"/>
                </a:solidFill>
              </a:rPr>
              <a:pPr/>
              <a:t>22/03/2022</a:t>
            </a:fld>
            <a:endParaRPr lang="en-GB">
              <a:solidFill>
                <a:srgbClr val="DBF5F9"/>
              </a:solidFill>
            </a:endParaRPr>
          </a:p>
        </p:txBody>
      </p:sp>
      <p:sp>
        <p:nvSpPr>
          <p:cNvPr id="9" name="Slide Number Placeholder 8"/>
          <p:cNvSpPr>
            <a:spLocks noGrp="1"/>
          </p:cNvSpPr>
          <p:nvPr>
            <p:ph type="sldNum" sz="quarter" idx="11"/>
          </p:nvPr>
        </p:nvSpPr>
        <p:spPr/>
        <p:txBody>
          <a:bodyPr/>
          <a:lstStyle/>
          <a:p>
            <a:fld id="{5979ACFE-CDF6-4903-A144-EBEA6ACD77C2}" type="slidenum">
              <a:rPr lang="en-GB" smtClean="0"/>
              <a:pPr/>
              <a:t>‹#›</a:t>
            </a:fld>
            <a:endParaRPr lang="en-GB"/>
          </a:p>
        </p:txBody>
      </p:sp>
      <p:sp>
        <p:nvSpPr>
          <p:cNvPr id="10" name="Footer Placeholder 9"/>
          <p:cNvSpPr>
            <a:spLocks noGrp="1"/>
          </p:cNvSpPr>
          <p:nvPr>
            <p:ph type="ftr" sz="quarter" idx="12"/>
          </p:nvPr>
        </p:nvSpPr>
        <p:spPr/>
        <p:txBody>
          <a:bodyPr/>
          <a:lstStyle/>
          <a:p>
            <a:endParaRPr lang="en-GB">
              <a:solidFill>
                <a:srgbClr val="DBF5F9"/>
              </a:solidFill>
            </a:endParaRPr>
          </a:p>
        </p:txBody>
      </p:sp>
    </p:spTree>
    <p:extLst>
      <p:ext uri="{BB962C8B-B14F-4D97-AF65-F5344CB8AC3E}">
        <p14:creationId xmlns:p14="http://schemas.microsoft.com/office/powerpoint/2010/main" val="20377523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C2D66D-01B3-45AD-83AC-444CD13E670B}" type="datetimeFigureOut">
              <a:rPr lang="en-GB" smtClean="0">
                <a:solidFill>
                  <a:srgbClr val="DBF5F9"/>
                </a:solidFill>
              </a:rPr>
              <a:pPr/>
              <a:t>22/03/2022</a:t>
            </a:fld>
            <a:endParaRPr lang="en-GB">
              <a:solidFill>
                <a:srgbClr val="DBF5F9"/>
              </a:solidFill>
            </a:endParaRPr>
          </a:p>
        </p:txBody>
      </p:sp>
      <p:sp>
        <p:nvSpPr>
          <p:cNvPr id="5" name="Footer Placeholder 4"/>
          <p:cNvSpPr>
            <a:spLocks noGrp="1"/>
          </p:cNvSpPr>
          <p:nvPr>
            <p:ph type="ftr" sz="quarter" idx="11"/>
          </p:nvPr>
        </p:nvSpPr>
        <p:spPr/>
        <p:txBody>
          <a:bodyPr/>
          <a:lstStyle/>
          <a:p>
            <a:endParaRPr lang="en-GB">
              <a:solidFill>
                <a:srgbClr val="DBF5F9"/>
              </a:solidFill>
            </a:endParaRPr>
          </a:p>
        </p:txBody>
      </p:sp>
      <p:sp>
        <p:nvSpPr>
          <p:cNvPr id="6" name="Slide Number Placeholder 5"/>
          <p:cNvSpPr>
            <a:spLocks noGrp="1"/>
          </p:cNvSpPr>
          <p:nvPr>
            <p:ph type="sldNum" sz="quarter" idx="12"/>
          </p:nvPr>
        </p:nvSpPr>
        <p:spPr/>
        <p:txBody>
          <a:bodyPr/>
          <a:lstStyle/>
          <a:p>
            <a:fld id="{5979ACFE-CDF6-4903-A144-EBEA6ACD77C2}" type="slidenum">
              <a:rPr lang="en-GB" smtClean="0"/>
              <a:pPr/>
              <a:t>‹#›</a:t>
            </a:fld>
            <a:endParaRPr lang="en-GB"/>
          </a:p>
        </p:txBody>
      </p:sp>
    </p:spTree>
    <p:extLst>
      <p:ext uri="{BB962C8B-B14F-4D97-AF65-F5344CB8AC3E}">
        <p14:creationId xmlns:p14="http://schemas.microsoft.com/office/powerpoint/2010/main" val="26023365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C2D66D-01B3-45AD-83AC-444CD13E670B}" type="datetimeFigureOut">
              <a:rPr lang="en-GB" smtClean="0">
                <a:solidFill>
                  <a:srgbClr val="DBF5F9"/>
                </a:solidFill>
              </a:rPr>
              <a:pPr/>
              <a:t>22/03/2022</a:t>
            </a:fld>
            <a:endParaRPr lang="en-GB">
              <a:solidFill>
                <a:srgbClr val="DBF5F9"/>
              </a:solidFill>
            </a:endParaRPr>
          </a:p>
        </p:txBody>
      </p:sp>
      <p:sp>
        <p:nvSpPr>
          <p:cNvPr id="5" name="Footer Placeholder 4"/>
          <p:cNvSpPr>
            <a:spLocks noGrp="1"/>
          </p:cNvSpPr>
          <p:nvPr>
            <p:ph type="ftr" sz="quarter" idx="11"/>
          </p:nvPr>
        </p:nvSpPr>
        <p:spPr/>
        <p:txBody>
          <a:bodyPr/>
          <a:lstStyle/>
          <a:p>
            <a:endParaRPr lang="en-GB">
              <a:solidFill>
                <a:srgbClr val="DBF5F9"/>
              </a:solidFill>
            </a:endParaRPr>
          </a:p>
        </p:txBody>
      </p:sp>
      <p:sp>
        <p:nvSpPr>
          <p:cNvPr id="6" name="Slide Number Placeholder 5"/>
          <p:cNvSpPr>
            <a:spLocks noGrp="1"/>
          </p:cNvSpPr>
          <p:nvPr>
            <p:ph type="sldNum" sz="quarter" idx="12"/>
          </p:nvPr>
        </p:nvSpPr>
        <p:spPr/>
        <p:txBody>
          <a:bodyPr/>
          <a:lstStyle/>
          <a:p>
            <a:fld id="{5979ACFE-CDF6-4903-A144-EBEA6ACD77C2}" type="slidenum">
              <a:rPr lang="en-GB" smtClean="0"/>
              <a:pPr/>
              <a:t>‹#›</a:t>
            </a:fld>
            <a:endParaRPr lang="en-GB"/>
          </a:p>
        </p:txBody>
      </p:sp>
    </p:spTree>
    <p:extLst>
      <p:ext uri="{BB962C8B-B14F-4D97-AF65-F5344CB8AC3E}">
        <p14:creationId xmlns:p14="http://schemas.microsoft.com/office/powerpoint/2010/main" val="27639265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96AB0-7EE1-49F7-8E2B-8CF6B7E8CEB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DB9A938-DC27-4A9B-80CA-41B07BE616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E333DD7-8217-447A-A8DD-66E31D66545A}"/>
              </a:ext>
            </a:extLst>
          </p:cNvPr>
          <p:cNvSpPr>
            <a:spLocks noGrp="1"/>
          </p:cNvSpPr>
          <p:nvPr>
            <p:ph type="dt" sz="half" idx="10"/>
          </p:nvPr>
        </p:nvSpPr>
        <p:spPr/>
        <p:txBody>
          <a:bodyPr/>
          <a:lstStyle/>
          <a:p>
            <a:fld id="{BAF82509-FB87-496A-BB7E-C71262CCEAC1}" type="datetimeFigureOut">
              <a:rPr lang="en-GB" smtClean="0"/>
              <a:t>22/03/2022</a:t>
            </a:fld>
            <a:endParaRPr lang="en-GB"/>
          </a:p>
        </p:txBody>
      </p:sp>
      <p:sp>
        <p:nvSpPr>
          <p:cNvPr id="5" name="Footer Placeholder 4">
            <a:extLst>
              <a:ext uri="{FF2B5EF4-FFF2-40B4-BE49-F238E27FC236}">
                <a16:creationId xmlns:a16="http://schemas.microsoft.com/office/drawing/2014/main" id="{780D9F99-517F-492C-A040-A6FBB9E0691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7CE411-1437-41D6-8105-ABECC897AD40}"/>
              </a:ext>
            </a:extLst>
          </p:cNvPr>
          <p:cNvSpPr>
            <a:spLocks noGrp="1"/>
          </p:cNvSpPr>
          <p:nvPr>
            <p:ph type="sldNum" sz="quarter" idx="12"/>
          </p:nvPr>
        </p:nvSpPr>
        <p:spPr/>
        <p:txBody>
          <a:bodyPr/>
          <a:lstStyle/>
          <a:p>
            <a:fld id="{417E6D5C-65B4-43E9-A6B0-0990F0C221FD}" type="slidenum">
              <a:rPr lang="en-GB" smtClean="0"/>
              <a:t>‹#›</a:t>
            </a:fld>
            <a:endParaRPr lang="en-GB"/>
          </a:p>
        </p:txBody>
      </p:sp>
    </p:spTree>
    <p:extLst>
      <p:ext uri="{BB962C8B-B14F-4D97-AF65-F5344CB8AC3E}">
        <p14:creationId xmlns:p14="http://schemas.microsoft.com/office/powerpoint/2010/main" val="10772056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C12D0-3333-4906-8377-CDF697B52B8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844A14B-61D5-4888-A0EA-326C0D61A86F}"/>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8A64B0D-E43F-4B77-A93D-746F784842E3}"/>
              </a:ext>
            </a:extLst>
          </p:cNvPr>
          <p:cNvSpPr>
            <a:spLocks noGrp="1"/>
          </p:cNvSpPr>
          <p:nvPr>
            <p:ph type="dt" sz="half" idx="10"/>
          </p:nvPr>
        </p:nvSpPr>
        <p:spPr/>
        <p:txBody>
          <a:bodyPr/>
          <a:lstStyle/>
          <a:p>
            <a:fld id="{BAF82509-FB87-496A-BB7E-C71262CCEAC1}" type="datetimeFigureOut">
              <a:rPr lang="en-GB" smtClean="0"/>
              <a:t>22/03/2022</a:t>
            </a:fld>
            <a:endParaRPr lang="en-GB"/>
          </a:p>
        </p:txBody>
      </p:sp>
      <p:sp>
        <p:nvSpPr>
          <p:cNvPr id="5" name="Footer Placeholder 4">
            <a:extLst>
              <a:ext uri="{FF2B5EF4-FFF2-40B4-BE49-F238E27FC236}">
                <a16:creationId xmlns:a16="http://schemas.microsoft.com/office/drawing/2014/main" id="{36AD4B4B-A761-48E1-AD71-CC0811271FD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B1EB225-5262-48BB-8FFC-4024766B95D3}"/>
              </a:ext>
            </a:extLst>
          </p:cNvPr>
          <p:cNvSpPr>
            <a:spLocks noGrp="1"/>
          </p:cNvSpPr>
          <p:nvPr>
            <p:ph type="sldNum" sz="quarter" idx="12"/>
          </p:nvPr>
        </p:nvSpPr>
        <p:spPr/>
        <p:txBody>
          <a:bodyPr/>
          <a:lstStyle/>
          <a:p>
            <a:fld id="{417E6D5C-65B4-43E9-A6B0-0990F0C221FD}" type="slidenum">
              <a:rPr lang="en-GB" smtClean="0"/>
              <a:t>‹#›</a:t>
            </a:fld>
            <a:endParaRPr lang="en-GB"/>
          </a:p>
        </p:txBody>
      </p:sp>
    </p:spTree>
    <p:extLst>
      <p:ext uri="{BB962C8B-B14F-4D97-AF65-F5344CB8AC3E}">
        <p14:creationId xmlns:p14="http://schemas.microsoft.com/office/powerpoint/2010/main" val="12277318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EB1536-D464-4111-8D6F-47C8E9DB8F3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FFEA083-9CAA-44B5-9762-F55E51F5FE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805FCFB-A1AA-42FC-B92B-7F73A27A6222}"/>
              </a:ext>
            </a:extLst>
          </p:cNvPr>
          <p:cNvSpPr>
            <a:spLocks noGrp="1"/>
          </p:cNvSpPr>
          <p:nvPr>
            <p:ph type="dt" sz="half" idx="10"/>
          </p:nvPr>
        </p:nvSpPr>
        <p:spPr/>
        <p:txBody>
          <a:bodyPr/>
          <a:lstStyle/>
          <a:p>
            <a:fld id="{BAF82509-FB87-496A-BB7E-C71262CCEAC1}" type="datetimeFigureOut">
              <a:rPr lang="en-GB" smtClean="0"/>
              <a:t>22/03/2022</a:t>
            </a:fld>
            <a:endParaRPr lang="en-GB"/>
          </a:p>
        </p:txBody>
      </p:sp>
      <p:sp>
        <p:nvSpPr>
          <p:cNvPr id="5" name="Footer Placeholder 4">
            <a:extLst>
              <a:ext uri="{FF2B5EF4-FFF2-40B4-BE49-F238E27FC236}">
                <a16:creationId xmlns:a16="http://schemas.microsoft.com/office/drawing/2014/main" id="{4FF321C2-804C-4B07-AA7A-22207D7DEDA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473C5D8-D3A0-4A4D-882B-D49A6893F57D}"/>
              </a:ext>
            </a:extLst>
          </p:cNvPr>
          <p:cNvSpPr>
            <a:spLocks noGrp="1"/>
          </p:cNvSpPr>
          <p:nvPr>
            <p:ph type="sldNum" sz="quarter" idx="12"/>
          </p:nvPr>
        </p:nvSpPr>
        <p:spPr/>
        <p:txBody>
          <a:bodyPr/>
          <a:lstStyle/>
          <a:p>
            <a:fld id="{417E6D5C-65B4-43E9-A6B0-0990F0C221FD}" type="slidenum">
              <a:rPr lang="en-GB" smtClean="0"/>
              <a:t>‹#›</a:t>
            </a:fld>
            <a:endParaRPr lang="en-GB"/>
          </a:p>
        </p:txBody>
      </p:sp>
    </p:spTree>
    <p:extLst>
      <p:ext uri="{BB962C8B-B14F-4D97-AF65-F5344CB8AC3E}">
        <p14:creationId xmlns:p14="http://schemas.microsoft.com/office/powerpoint/2010/main" val="17739549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C547B-584B-4AA4-833F-B2171348321B}"/>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071AA5E-884C-4015-95DD-174432892CF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8900CF24-D330-4F26-B659-92F78DB26473}"/>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5BC8B4D-7779-4AF3-B1E3-E69239937F11}"/>
              </a:ext>
            </a:extLst>
          </p:cNvPr>
          <p:cNvSpPr>
            <a:spLocks noGrp="1"/>
          </p:cNvSpPr>
          <p:nvPr>
            <p:ph type="dt" sz="half" idx="10"/>
          </p:nvPr>
        </p:nvSpPr>
        <p:spPr/>
        <p:txBody>
          <a:bodyPr/>
          <a:lstStyle/>
          <a:p>
            <a:fld id="{BAF82509-FB87-496A-BB7E-C71262CCEAC1}" type="datetimeFigureOut">
              <a:rPr lang="en-GB" smtClean="0"/>
              <a:t>22/03/2022</a:t>
            </a:fld>
            <a:endParaRPr lang="en-GB"/>
          </a:p>
        </p:txBody>
      </p:sp>
      <p:sp>
        <p:nvSpPr>
          <p:cNvPr id="6" name="Footer Placeholder 5">
            <a:extLst>
              <a:ext uri="{FF2B5EF4-FFF2-40B4-BE49-F238E27FC236}">
                <a16:creationId xmlns:a16="http://schemas.microsoft.com/office/drawing/2014/main" id="{BCAF9DF9-9A8D-4030-BE9A-D9F46862141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2B9BAED-F95E-41CA-97B1-9136BF90B3D1}"/>
              </a:ext>
            </a:extLst>
          </p:cNvPr>
          <p:cNvSpPr>
            <a:spLocks noGrp="1"/>
          </p:cNvSpPr>
          <p:nvPr>
            <p:ph type="sldNum" sz="quarter" idx="12"/>
          </p:nvPr>
        </p:nvSpPr>
        <p:spPr/>
        <p:txBody>
          <a:bodyPr/>
          <a:lstStyle/>
          <a:p>
            <a:fld id="{417E6D5C-65B4-43E9-A6B0-0990F0C221FD}" type="slidenum">
              <a:rPr lang="en-GB" smtClean="0"/>
              <a:t>‹#›</a:t>
            </a:fld>
            <a:endParaRPr lang="en-GB"/>
          </a:p>
        </p:txBody>
      </p:sp>
    </p:spTree>
    <p:extLst>
      <p:ext uri="{BB962C8B-B14F-4D97-AF65-F5344CB8AC3E}">
        <p14:creationId xmlns:p14="http://schemas.microsoft.com/office/powerpoint/2010/main" val="6102485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C5E58-952C-4F1F-90A8-69A19A66B1D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EB3DDA4-6C39-4352-B0D4-5C274FC09E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896A887C-0175-4F8D-AE58-5AD5D679B66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5ED2D3A-82B5-4D6B-86B7-0FCF65ECA5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ADC12A3-FDF3-47C1-A3F3-04F4B386675A}"/>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E7E56F5-986D-4AF3-BC10-8541BFFF55AC}"/>
              </a:ext>
            </a:extLst>
          </p:cNvPr>
          <p:cNvSpPr>
            <a:spLocks noGrp="1"/>
          </p:cNvSpPr>
          <p:nvPr>
            <p:ph type="dt" sz="half" idx="10"/>
          </p:nvPr>
        </p:nvSpPr>
        <p:spPr/>
        <p:txBody>
          <a:bodyPr/>
          <a:lstStyle/>
          <a:p>
            <a:fld id="{BAF82509-FB87-496A-BB7E-C71262CCEAC1}" type="datetimeFigureOut">
              <a:rPr lang="en-GB" smtClean="0"/>
              <a:t>22/03/2022</a:t>
            </a:fld>
            <a:endParaRPr lang="en-GB"/>
          </a:p>
        </p:txBody>
      </p:sp>
      <p:sp>
        <p:nvSpPr>
          <p:cNvPr id="8" name="Footer Placeholder 7">
            <a:extLst>
              <a:ext uri="{FF2B5EF4-FFF2-40B4-BE49-F238E27FC236}">
                <a16:creationId xmlns:a16="http://schemas.microsoft.com/office/drawing/2014/main" id="{4FD42396-A111-4A02-B85D-6CC270612A5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9D2D019-65B1-46D2-9D42-6DA63AEF197D}"/>
              </a:ext>
            </a:extLst>
          </p:cNvPr>
          <p:cNvSpPr>
            <a:spLocks noGrp="1"/>
          </p:cNvSpPr>
          <p:nvPr>
            <p:ph type="sldNum" sz="quarter" idx="12"/>
          </p:nvPr>
        </p:nvSpPr>
        <p:spPr/>
        <p:txBody>
          <a:bodyPr/>
          <a:lstStyle/>
          <a:p>
            <a:fld id="{417E6D5C-65B4-43E9-A6B0-0990F0C221FD}" type="slidenum">
              <a:rPr lang="en-GB" smtClean="0"/>
              <a:t>‹#›</a:t>
            </a:fld>
            <a:endParaRPr lang="en-GB"/>
          </a:p>
        </p:txBody>
      </p:sp>
    </p:spTree>
    <p:extLst>
      <p:ext uri="{BB962C8B-B14F-4D97-AF65-F5344CB8AC3E}">
        <p14:creationId xmlns:p14="http://schemas.microsoft.com/office/powerpoint/2010/main" val="2914976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A1491-D392-4BA0-9EE9-D1DE9101942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1D3DF9C-03C3-4886-959D-C5574B7193AB}"/>
              </a:ext>
            </a:extLst>
          </p:cNvPr>
          <p:cNvSpPr>
            <a:spLocks noGrp="1"/>
          </p:cNvSpPr>
          <p:nvPr>
            <p:ph type="dt" sz="half" idx="10"/>
          </p:nvPr>
        </p:nvSpPr>
        <p:spPr/>
        <p:txBody>
          <a:bodyPr/>
          <a:lstStyle/>
          <a:p>
            <a:fld id="{BAF82509-FB87-496A-BB7E-C71262CCEAC1}" type="datetimeFigureOut">
              <a:rPr lang="en-GB" smtClean="0"/>
              <a:t>22/03/2022</a:t>
            </a:fld>
            <a:endParaRPr lang="en-GB"/>
          </a:p>
        </p:txBody>
      </p:sp>
      <p:sp>
        <p:nvSpPr>
          <p:cNvPr id="4" name="Footer Placeholder 3">
            <a:extLst>
              <a:ext uri="{FF2B5EF4-FFF2-40B4-BE49-F238E27FC236}">
                <a16:creationId xmlns:a16="http://schemas.microsoft.com/office/drawing/2014/main" id="{D34F7522-C611-4F6C-8332-F18A3FBEE6E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6FAFD06-D8EE-417C-820C-426853664979}"/>
              </a:ext>
            </a:extLst>
          </p:cNvPr>
          <p:cNvSpPr>
            <a:spLocks noGrp="1"/>
          </p:cNvSpPr>
          <p:nvPr>
            <p:ph type="sldNum" sz="quarter" idx="12"/>
          </p:nvPr>
        </p:nvSpPr>
        <p:spPr/>
        <p:txBody>
          <a:bodyPr/>
          <a:lstStyle/>
          <a:p>
            <a:fld id="{417E6D5C-65B4-43E9-A6B0-0990F0C221FD}" type="slidenum">
              <a:rPr lang="en-GB" smtClean="0"/>
              <a:t>‹#›</a:t>
            </a:fld>
            <a:endParaRPr lang="en-GB"/>
          </a:p>
        </p:txBody>
      </p:sp>
    </p:spTree>
    <p:extLst>
      <p:ext uri="{BB962C8B-B14F-4D97-AF65-F5344CB8AC3E}">
        <p14:creationId xmlns:p14="http://schemas.microsoft.com/office/powerpoint/2010/main" val="19468150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8F956A-A6A3-4902-AF2D-7A5AD5E6E2A8}"/>
              </a:ext>
            </a:extLst>
          </p:cNvPr>
          <p:cNvSpPr>
            <a:spLocks noGrp="1"/>
          </p:cNvSpPr>
          <p:nvPr>
            <p:ph type="dt" sz="half" idx="10"/>
          </p:nvPr>
        </p:nvSpPr>
        <p:spPr/>
        <p:txBody>
          <a:bodyPr/>
          <a:lstStyle/>
          <a:p>
            <a:fld id="{BAF82509-FB87-496A-BB7E-C71262CCEAC1}" type="datetimeFigureOut">
              <a:rPr lang="en-GB" smtClean="0"/>
              <a:t>22/03/2022</a:t>
            </a:fld>
            <a:endParaRPr lang="en-GB"/>
          </a:p>
        </p:txBody>
      </p:sp>
      <p:sp>
        <p:nvSpPr>
          <p:cNvPr id="3" name="Footer Placeholder 2">
            <a:extLst>
              <a:ext uri="{FF2B5EF4-FFF2-40B4-BE49-F238E27FC236}">
                <a16:creationId xmlns:a16="http://schemas.microsoft.com/office/drawing/2014/main" id="{AE7DC3D3-4391-400F-B2BF-C487A418595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89C4FF5-C56A-4464-968B-68F1DA15FE4E}"/>
              </a:ext>
            </a:extLst>
          </p:cNvPr>
          <p:cNvSpPr>
            <a:spLocks noGrp="1"/>
          </p:cNvSpPr>
          <p:nvPr>
            <p:ph type="sldNum" sz="quarter" idx="12"/>
          </p:nvPr>
        </p:nvSpPr>
        <p:spPr/>
        <p:txBody>
          <a:bodyPr/>
          <a:lstStyle/>
          <a:p>
            <a:fld id="{417E6D5C-65B4-43E9-A6B0-0990F0C221FD}" type="slidenum">
              <a:rPr lang="en-GB" smtClean="0"/>
              <a:t>‹#›</a:t>
            </a:fld>
            <a:endParaRPr lang="en-GB"/>
          </a:p>
        </p:txBody>
      </p:sp>
    </p:spTree>
    <p:extLst>
      <p:ext uri="{BB962C8B-B14F-4D97-AF65-F5344CB8AC3E}">
        <p14:creationId xmlns:p14="http://schemas.microsoft.com/office/powerpoint/2010/main" val="15666960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04E6A-DB39-43C5-8589-824C946F54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6C9D1772-C733-4A94-8E7E-141FC369A26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DDB5957-9060-4506-8808-7A864E43F787}"/>
              </a:ext>
            </a:extLst>
          </p:cNvPr>
          <p:cNvSpPr>
            <a:spLocks noGrp="1"/>
          </p:cNvSpPr>
          <p:nvPr>
            <p:ph type="dt" sz="half" idx="10"/>
          </p:nvPr>
        </p:nvSpPr>
        <p:spPr/>
        <p:txBody>
          <a:bodyPr/>
          <a:lstStyle/>
          <a:p>
            <a:fld id="{76969C88-B244-455D-A017-012B25B1ACDD}" type="datetimeFigureOut">
              <a:rPr lang="en-US" smtClean="0"/>
              <a:t>3/22/2022</a:t>
            </a:fld>
            <a:endParaRPr lang="en-US"/>
          </a:p>
        </p:txBody>
      </p:sp>
      <p:sp>
        <p:nvSpPr>
          <p:cNvPr id="5" name="Footer Placeholder 4">
            <a:extLst>
              <a:ext uri="{FF2B5EF4-FFF2-40B4-BE49-F238E27FC236}">
                <a16:creationId xmlns:a16="http://schemas.microsoft.com/office/drawing/2014/main" id="{1FF3C2A8-C985-4DE5-A5A8-EE63EDDB16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E5E7A5-0DFE-4D5D-B7FE-EB6DB8A0AC30}"/>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1763292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FE95D-FD6C-44EE-8755-4CC5B6CD487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E227F232-9E1E-4B14-B46A-5D94A43D88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C75FA59-EA95-4D8B-8837-87889FC1D3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67097A5-1A2D-4CF9-A802-1A15CA146699}"/>
              </a:ext>
            </a:extLst>
          </p:cNvPr>
          <p:cNvSpPr>
            <a:spLocks noGrp="1"/>
          </p:cNvSpPr>
          <p:nvPr>
            <p:ph type="dt" sz="half" idx="10"/>
          </p:nvPr>
        </p:nvSpPr>
        <p:spPr/>
        <p:txBody>
          <a:bodyPr/>
          <a:lstStyle/>
          <a:p>
            <a:fld id="{BAF82509-FB87-496A-BB7E-C71262CCEAC1}" type="datetimeFigureOut">
              <a:rPr lang="en-GB" smtClean="0"/>
              <a:t>22/03/2022</a:t>
            </a:fld>
            <a:endParaRPr lang="en-GB"/>
          </a:p>
        </p:txBody>
      </p:sp>
      <p:sp>
        <p:nvSpPr>
          <p:cNvPr id="6" name="Footer Placeholder 5">
            <a:extLst>
              <a:ext uri="{FF2B5EF4-FFF2-40B4-BE49-F238E27FC236}">
                <a16:creationId xmlns:a16="http://schemas.microsoft.com/office/drawing/2014/main" id="{351DC221-B733-4F39-A7AA-3FCE5CEA0A7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17A3C96-96AA-46B8-94C1-5B3F075D350B}"/>
              </a:ext>
            </a:extLst>
          </p:cNvPr>
          <p:cNvSpPr>
            <a:spLocks noGrp="1"/>
          </p:cNvSpPr>
          <p:nvPr>
            <p:ph type="sldNum" sz="quarter" idx="12"/>
          </p:nvPr>
        </p:nvSpPr>
        <p:spPr/>
        <p:txBody>
          <a:bodyPr/>
          <a:lstStyle/>
          <a:p>
            <a:fld id="{417E6D5C-65B4-43E9-A6B0-0990F0C221FD}" type="slidenum">
              <a:rPr lang="en-GB" smtClean="0"/>
              <a:t>‹#›</a:t>
            </a:fld>
            <a:endParaRPr lang="en-GB"/>
          </a:p>
        </p:txBody>
      </p:sp>
    </p:spTree>
    <p:extLst>
      <p:ext uri="{BB962C8B-B14F-4D97-AF65-F5344CB8AC3E}">
        <p14:creationId xmlns:p14="http://schemas.microsoft.com/office/powerpoint/2010/main" val="8623204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8341D-C6A9-4687-82C5-69A2ED4FC4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58877C4-7CFE-40D3-AECB-02C370827CC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32AECC4F-E92F-4DE9-B3A4-4F98280F4D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3E6C048-A35A-4411-9EE9-39D794E44300}"/>
              </a:ext>
            </a:extLst>
          </p:cNvPr>
          <p:cNvSpPr>
            <a:spLocks noGrp="1"/>
          </p:cNvSpPr>
          <p:nvPr>
            <p:ph type="dt" sz="half" idx="10"/>
          </p:nvPr>
        </p:nvSpPr>
        <p:spPr/>
        <p:txBody>
          <a:bodyPr/>
          <a:lstStyle/>
          <a:p>
            <a:fld id="{BAF82509-FB87-496A-BB7E-C71262CCEAC1}" type="datetimeFigureOut">
              <a:rPr lang="en-GB" smtClean="0"/>
              <a:t>22/03/2022</a:t>
            </a:fld>
            <a:endParaRPr lang="en-GB"/>
          </a:p>
        </p:txBody>
      </p:sp>
      <p:sp>
        <p:nvSpPr>
          <p:cNvPr id="6" name="Footer Placeholder 5">
            <a:extLst>
              <a:ext uri="{FF2B5EF4-FFF2-40B4-BE49-F238E27FC236}">
                <a16:creationId xmlns:a16="http://schemas.microsoft.com/office/drawing/2014/main" id="{7620B8B8-87CD-4B5A-B355-806E82BB9C6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9E8F011-8E22-44AB-BF95-2E0432865E3B}"/>
              </a:ext>
            </a:extLst>
          </p:cNvPr>
          <p:cNvSpPr>
            <a:spLocks noGrp="1"/>
          </p:cNvSpPr>
          <p:nvPr>
            <p:ph type="sldNum" sz="quarter" idx="12"/>
          </p:nvPr>
        </p:nvSpPr>
        <p:spPr/>
        <p:txBody>
          <a:bodyPr/>
          <a:lstStyle/>
          <a:p>
            <a:fld id="{417E6D5C-65B4-43E9-A6B0-0990F0C221FD}" type="slidenum">
              <a:rPr lang="en-GB" smtClean="0"/>
              <a:t>‹#›</a:t>
            </a:fld>
            <a:endParaRPr lang="en-GB"/>
          </a:p>
        </p:txBody>
      </p:sp>
    </p:spTree>
    <p:extLst>
      <p:ext uri="{BB962C8B-B14F-4D97-AF65-F5344CB8AC3E}">
        <p14:creationId xmlns:p14="http://schemas.microsoft.com/office/powerpoint/2010/main" val="42154552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3C64F-264D-4698-880C-9D5D944E410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DBBB188-5DA0-4C9E-B2EA-AEFA8C338C25}"/>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18E4181-5CAB-4A47-9EF6-8F93306DF341}"/>
              </a:ext>
            </a:extLst>
          </p:cNvPr>
          <p:cNvSpPr>
            <a:spLocks noGrp="1"/>
          </p:cNvSpPr>
          <p:nvPr>
            <p:ph type="dt" sz="half" idx="10"/>
          </p:nvPr>
        </p:nvSpPr>
        <p:spPr/>
        <p:txBody>
          <a:bodyPr/>
          <a:lstStyle/>
          <a:p>
            <a:fld id="{BAF82509-FB87-496A-BB7E-C71262CCEAC1}" type="datetimeFigureOut">
              <a:rPr lang="en-GB" smtClean="0"/>
              <a:t>22/03/2022</a:t>
            </a:fld>
            <a:endParaRPr lang="en-GB"/>
          </a:p>
        </p:txBody>
      </p:sp>
      <p:sp>
        <p:nvSpPr>
          <p:cNvPr id="5" name="Footer Placeholder 4">
            <a:extLst>
              <a:ext uri="{FF2B5EF4-FFF2-40B4-BE49-F238E27FC236}">
                <a16:creationId xmlns:a16="http://schemas.microsoft.com/office/drawing/2014/main" id="{41FC1730-E0F4-4896-9757-457E69CB721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ABB0E36-EDA3-4C01-9A90-189ED81BC3B5}"/>
              </a:ext>
            </a:extLst>
          </p:cNvPr>
          <p:cNvSpPr>
            <a:spLocks noGrp="1"/>
          </p:cNvSpPr>
          <p:nvPr>
            <p:ph type="sldNum" sz="quarter" idx="12"/>
          </p:nvPr>
        </p:nvSpPr>
        <p:spPr/>
        <p:txBody>
          <a:bodyPr/>
          <a:lstStyle/>
          <a:p>
            <a:fld id="{417E6D5C-65B4-43E9-A6B0-0990F0C221FD}" type="slidenum">
              <a:rPr lang="en-GB" smtClean="0"/>
              <a:t>‹#›</a:t>
            </a:fld>
            <a:endParaRPr lang="en-GB"/>
          </a:p>
        </p:txBody>
      </p:sp>
    </p:spTree>
    <p:extLst>
      <p:ext uri="{BB962C8B-B14F-4D97-AF65-F5344CB8AC3E}">
        <p14:creationId xmlns:p14="http://schemas.microsoft.com/office/powerpoint/2010/main" val="12641744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E8DFBD5-8D01-47F9-B64B-532169DA73F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E6971D24-1F53-46EE-96C5-F206E334B6B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A77516C-2AD6-4955-A832-E390B912B457}"/>
              </a:ext>
            </a:extLst>
          </p:cNvPr>
          <p:cNvSpPr>
            <a:spLocks noGrp="1"/>
          </p:cNvSpPr>
          <p:nvPr>
            <p:ph type="dt" sz="half" idx="10"/>
          </p:nvPr>
        </p:nvSpPr>
        <p:spPr/>
        <p:txBody>
          <a:bodyPr/>
          <a:lstStyle/>
          <a:p>
            <a:fld id="{BAF82509-FB87-496A-BB7E-C71262CCEAC1}" type="datetimeFigureOut">
              <a:rPr lang="en-GB" smtClean="0"/>
              <a:t>22/03/2022</a:t>
            </a:fld>
            <a:endParaRPr lang="en-GB"/>
          </a:p>
        </p:txBody>
      </p:sp>
      <p:sp>
        <p:nvSpPr>
          <p:cNvPr id="5" name="Footer Placeholder 4">
            <a:extLst>
              <a:ext uri="{FF2B5EF4-FFF2-40B4-BE49-F238E27FC236}">
                <a16:creationId xmlns:a16="http://schemas.microsoft.com/office/drawing/2014/main" id="{3665282C-817A-4B5F-A153-093D799D0AE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54533BB-BF25-490B-9E02-C260847794EA}"/>
              </a:ext>
            </a:extLst>
          </p:cNvPr>
          <p:cNvSpPr>
            <a:spLocks noGrp="1"/>
          </p:cNvSpPr>
          <p:nvPr>
            <p:ph type="sldNum" sz="quarter" idx="12"/>
          </p:nvPr>
        </p:nvSpPr>
        <p:spPr/>
        <p:txBody>
          <a:bodyPr/>
          <a:lstStyle/>
          <a:p>
            <a:fld id="{417E6D5C-65B4-43E9-A6B0-0990F0C221FD}" type="slidenum">
              <a:rPr lang="en-GB" smtClean="0"/>
              <a:t>‹#›</a:t>
            </a:fld>
            <a:endParaRPr lang="en-GB"/>
          </a:p>
        </p:txBody>
      </p:sp>
    </p:spTree>
    <p:extLst>
      <p:ext uri="{BB962C8B-B14F-4D97-AF65-F5344CB8AC3E}">
        <p14:creationId xmlns:p14="http://schemas.microsoft.com/office/powerpoint/2010/main" val="5611553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905001"/>
            <a:ext cx="10058400" cy="2593975"/>
          </a:xfrm>
        </p:spPr>
        <p:txBody>
          <a:bodyPr anchor="b"/>
          <a:lstStyle>
            <a:lvl1pPr>
              <a:defRPr sz="6600">
                <a:ln>
                  <a:noFill/>
                </a:ln>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914400" y="4572000"/>
            <a:ext cx="8615680" cy="1066800"/>
          </a:xfrm>
        </p:spPr>
        <p:txBody>
          <a:bodyPr anchor="t">
            <a:normAutofit/>
          </a:bodyPr>
          <a:lstStyle>
            <a:lvl1pPr marL="0" indent="0" algn="l">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3C2D66D-01B3-45AD-83AC-444CD13E670B}" type="datetimeFigureOut">
              <a:rPr lang="en-GB" smtClean="0"/>
              <a:pPr/>
              <a:t>22/03/2022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79ACFE-CDF6-4903-A144-EBEA6ACD77C2}" type="slidenum">
              <a:rPr lang="en-GB" smtClean="0"/>
              <a:pPr/>
              <a:t>‹#›</a:t>
            </a:fld>
            <a:endParaRPr lang="en-GB"/>
          </a:p>
        </p:txBody>
      </p:sp>
    </p:spTree>
    <p:extLst>
      <p:ext uri="{BB962C8B-B14F-4D97-AF65-F5344CB8AC3E}">
        <p14:creationId xmlns:p14="http://schemas.microsoft.com/office/powerpoint/2010/main" val="32725188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C2D66D-01B3-45AD-83AC-444CD13E670B}" type="datetimeFigureOut">
              <a:rPr lang="en-GB" smtClean="0"/>
              <a:pPr/>
              <a:t>22/03/2022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79ACFE-CDF6-4903-A144-EBEA6ACD77C2}" type="slidenum">
              <a:rPr lang="en-GB" smtClean="0"/>
              <a:pPr/>
              <a:t>‹#›</a:t>
            </a:fld>
            <a:endParaRPr lang="en-GB"/>
          </a:p>
        </p:txBody>
      </p:sp>
    </p:spTree>
    <p:extLst>
      <p:ext uri="{BB962C8B-B14F-4D97-AF65-F5344CB8AC3E}">
        <p14:creationId xmlns:p14="http://schemas.microsoft.com/office/powerpoint/2010/main" val="10740633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5486400"/>
            <a:ext cx="10212916" cy="1168400"/>
          </a:xfrm>
        </p:spPr>
        <p:txBody>
          <a:bodyPr anchor="t"/>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963085" y="3852863"/>
            <a:ext cx="8180916" cy="1633538"/>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C2D66D-01B3-45AD-83AC-444CD13E670B}" type="datetimeFigureOut">
              <a:rPr lang="en-GB" smtClean="0"/>
              <a:pPr/>
              <a:t>22/03/2022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79ACFE-CDF6-4903-A144-EBEA6ACD77C2}" type="slidenum">
              <a:rPr lang="en-GB" smtClean="0"/>
              <a:pPr/>
              <a:t>‹#›</a:t>
            </a:fld>
            <a:endParaRPr lang="en-GB"/>
          </a:p>
        </p:txBody>
      </p:sp>
    </p:spTree>
    <p:extLst>
      <p:ext uri="{BB962C8B-B14F-4D97-AF65-F5344CB8AC3E}">
        <p14:creationId xmlns:p14="http://schemas.microsoft.com/office/powerpoint/2010/main" val="404396024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92800" y="1536192"/>
            <a:ext cx="4876800" cy="45902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3C2D66D-01B3-45AD-83AC-444CD13E670B}" type="datetimeFigureOut">
              <a:rPr lang="en-GB" smtClean="0"/>
              <a:pPr/>
              <a:t>22/03/2022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979ACFE-CDF6-4903-A144-EBEA6ACD77C2}" type="slidenum">
              <a:rPr lang="en-GB" smtClean="0"/>
              <a:pPr/>
              <a:t>‹#›</a:t>
            </a:fld>
            <a:endParaRPr lang="en-GB"/>
          </a:p>
        </p:txBody>
      </p:sp>
    </p:spTree>
    <p:extLst>
      <p:ext uri="{BB962C8B-B14F-4D97-AF65-F5344CB8AC3E}">
        <p14:creationId xmlns:p14="http://schemas.microsoft.com/office/powerpoint/2010/main" val="14365167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92800" y="1535113"/>
            <a:ext cx="4876800" cy="639762"/>
          </a:xfrm>
        </p:spPr>
        <p:txBody>
          <a:bodyPr anchor="b">
            <a:noAutofit/>
          </a:bodyPr>
          <a:lstStyle>
            <a:lvl1pPr marL="0" indent="0" algn="ctr">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92800" y="2174875"/>
            <a:ext cx="487680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3C2D66D-01B3-45AD-83AC-444CD13E670B}" type="datetimeFigureOut">
              <a:rPr lang="en-GB" smtClean="0"/>
              <a:pPr/>
              <a:t>22/03/2022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979ACFE-CDF6-4903-A144-EBEA6ACD77C2}" type="slidenum">
              <a:rPr lang="en-GB" smtClean="0"/>
              <a:pPr/>
              <a:t>‹#›</a:t>
            </a:fld>
            <a:endParaRPr lang="en-GB"/>
          </a:p>
        </p:txBody>
      </p:sp>
    </p:spTree>
    <p:extLst>
      <p:ext uri="{BB962C8B-B14F-4D97-AF65-F5344CB8AC3E}">
        <p14:creationId xmlns:p14="http://schemas.microsoft.com/office/powerpoint/2010/main" val="40981980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C2D66D-01B3-45AD-83AC-444CD13E670B}" type="datetimeFigureOut">
              <a:rPr lang="en-GB" smtClean="0"/>
              <a:pPr/>
              <a:t>22/03/2022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979ACFE-CDF6-4903-A144-EBEA6ACD77C2}" type="slidenum">
              <a:rPr lang="en-GB" smtClean="0"/>
              <a:pPr/>
              <a:t>‹#›</a:t>
            </a:fld>
            <a:endParaRPr lang="en-GB"/>
          </a:p>
        </p:txBody>
      </p:sp>
    </p:spTree>
    <p:extLst>
      <p:ext uri="{BB962C8B-B14F-4D97-AF65-F5344CB8AC3E}">
        <p14:creationId xmlns:p14="http://schemas.microsoft.com/office/powerpoint/2010/main" val="10253931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FD159-E573-486A-9AD1-DBB444017F9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077E535-5BEE-4EEC-AAFE-BBB75F4C935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58ABA51-92F7-43ED-9D7C-6837A8514DA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DA2E542-88DC-43F2-B18F-78343F2228E9}"/>
              </a:ext>
            </a:extLst>
          </p:cNvPr>
          <p:cNvSpPr>
            <a:spLocks noGrp="1"/>
          </p:cNvSpPr>
          <p:nvPr>
            <p:ph type="dt" sz="half" idx="10"/>
          </p:nvPr>
        </p:nvSpPr>
        <p:spPr/>
        <p:txBody>
          <a:bodyPr/>
          <a:lstStyle/>
          <a:p>
            <a:fld id="{76969C88-B244-455D-A017-012B25B1ACDD}" type="datetimeFigureOut">
              <a:rPr lang="en-US" smtClean="0"/>
              <a:t>3/22/2022</a:t>
            </a:fld>
            <a:endParaRPr lang="en-US"/>
          </a:p>
        </p:txBody>
      </p:sp>
      <p:sp>
        <p:nvSpPr>
          <p:cNvPr id="6" name="Footer Placeholder 5">
            <a:extLst>
              <a:ext uri="{FF2B5EF4-FFF2-40B4-BE49-F238E27FC236}">
                <a16:creationId xmlns:a16="http://schemas.microsoft.com/office/drawing/2014/main" id="{338DC522-C301-40BC-9170-E92026EA13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D7C8F4-7EBB-4D4E-A3A7-1FE2462EF220}"/>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405945738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C2D66D-01B3-45AD-83AC-444CD13E670B}" type="datetimeFigureOut">
              <a:rPr lang="en-GB" smtClean="0"/>
              <a:pPr/>
              <a:t>22/03/2022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979ACFE-CDF6-4903-A144-EBEA6ACD77C2}" type="slidenum">
              <a:rPr lang="en-GB" smtClean="0"/>
              <a:pPr/>
              <a:t>‹#›</a:t>
            </a:fld>
            <a:endParaRPr lang="en-GB"/>
          </a:p>
        </p:txBody>
      </p:sp>
    </p:spTree>
    <p:extLst>
      <p:ext uri="{BB962C8B-B14F-4D97-AF65-F5344CB8AC3E}">
        <p14:creationId xmlns:p14="http://schemas.microsoft.com/office/powerpoint/2010/main" val="30937058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6401" y="5495544"/>
            <a:ext cx="10363200" cy="594360"/>
          </a:xfrm>
        </p:spPr>
        <p:txBody>
          <a:bodyPr anchor="b"/>
          <a:lstStyle>
            <a:lvl1pPr algn="ctr">
              <a:defRPr sz="2200" b="1"/>
            </a:lvl1pPr>
          </a:lstStyle>
          <a:p>
            <a:r>
              <a:rPr lang="en-US"/>
              <a:t>Click to edit Master title style</a:t>
            </a:r>
            <a:endParaRPr lang="en-US" dirty="0"/>
          </a:p>
        </p:txBody>
      </p:sp>
      <p:sp>
        <p:nvSpPr>
          <p:cNvPr id="4" name="Text Placeholder 3"/>
          <p:cNvSpPr>
            <a:spLocks noGrp="1"/>
          </p:cNvSpPr>
          <p:nvPr>
            <p:ph type="body" sz="half" idx="2"/>
          </p:nvPr>
        </p:nvSpPr>
        <p:spPr>
          <a:xfrm>
            <a:off x="406400" y="6096000"/>
            <a:ext cx="10363201" cy="6096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C2D66D-01B3-45AD-83AC-444CD13E670B}" type="datetimeFigureOut">
              <a:rPr lang="en-GB" smtClean="0"/>
              <a:pPr/>
              <a:t>22/03/2022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979ACFE-CDF6-4903-A144-EBEA6ACD77C2}" type="slidenum">
              <a:rPr lang="en-GB" smtClean="0"/>
              <a:pPr/>
              <a:t>‹#›</a:t>
            </a:fld>
            <a:endParaRPr lang="en-GB"/>
          </a:p>
        </p:txBody>
      </p:sp>
      <p:sp>
        <p:nvSpPr>
          <p:cNvPr id="9" name="Content Placeholder 8"/>
          <p:cNvSpPr>
            <a:spLocks noGrp="1"/>
          </p:cNvSpPr>
          <p:nvPr>
            <p:ph sz="quarter" idx="13"/>
          </p:nvPr>
        </p:nvSpPr>
        <p:spPr>
          <a:xfrm>
            <a:off x="406400" y="381000"/>
            <a:ext cx="10363200" cy="49428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85624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02336" y="5495278"/>
            <a:ext cx="10363200" cy="594626"/>
          </a:xfrm>
        </p:spPr>
        <p:txBody>
          <a:bodyPr anchor="b"/>
          <a:lstStyle>
            <a:lvl1pPr algn="ctr">
              <a:defRPr sz="2200" b="1">
                <a:ln>
                  <a:noFill/>
                </a:ln>
                <a:solidFill>
                  <a:schemeClr val="tx2"/>
                </a:solidFill>
              </a:defRPr>
            </a:lvl1pPr>
          </a:lstStyle>
          <a:p>
            <a:r>
              <a:rPr lang="en-US"/>
              <a:t>Click to edit Master title style</a:t>
            </a:r>
            <a:endParaRPr lang="en-US" dirty="0"/>
          </a:p>
        </p:txBody>
      </p:sp>
      <p:sp>
        <p:nvSpPr>
          <p:cNvPr id="3" name="Picture Placeholder 2"/>
          <p:cNvSpPr>
            <a:spLocks noGrp="1"/>
          </p:cNvSpPr>
          <p:nvPr>
            <p:ph type="pic" idx="1"/>
          </p:nvPr>
        </p:nvSpPr>
        <p:spPr>
          <a:xfrm>
            <a:off x="0" y="0"/>
            <a:ext cx="11277600" cy="54864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402336" y="6096000"/>
            <a:ext cx="10363200" cy="612648"/>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43C2D66D-01B3-45AD-83AC-444CD13E670B}" type="datetimeFigureOut">
              <a:rPr lang="en-GB" smtClean="0"/>
              <a:pPr/>
              <a:t>22/03/2022</a:t>
            </a:fld>
            <a:endParaRPr lang="en-GB"/>
          </a:p>
        </p:txBody>
      </p:sp>
      <p:sp>
        <p:nvSpPr>
          <p:cNvPr id="9" name="Slide Number Placeholder 8"/>
          <p:cNvSpPr>
            <a:spLocks noGrp="1"/>
          </p:cNvSpPr>
          <p:nvPr>
            <p:ph type="sldNum" sz="quarter" idx="11"/>
          </p:nvPr>
        </p:nvSpPr>
        <p:spPr/>
        <p:txBody>
          <a:bodyPr/>
          <a:lstStyle/>
          <a:p>
            <a:fld id="{5979ACFE-CDF6-4903-A144-EBEA6ACD77C2}" type="slidenum">
              <a:rPr lang="en-GB" smtClean="0"/>
              <a:pPr/>
              <a:t>‹#›</a:t>
            </a:fld>
            <a:endParaRPr lang="en-GB"/>
          </a:p>
        </p:txBody>
      </p:sp>
      <p:sp>
        <p:nvSpPr>
          <p:cNvPr id="10" name="Footer Placeholder 9"/>
          <p:cNvSpPr>
            <a:spLocks noGrp="1"/>
          </p:cNvSpPr>
          <p:nvPr>
            <p:ph type="ftr" sz="quarter" idx="12"/>
          </p:nvPr>
        </p:nvSpPr>
        <p:spPr/>
        <p:txBody>
          <a:bodyPr/>
          <a:lstStyle/>
          <a:p>
            <a:endParaRPr lang="en-GB"/>
          </a:p>
        </p:txBody>
      </p:sp>
    </p:spTree>
    <p:extLst>
      <p:ext uri="{BB962C8B-B14F-4D97-AF65-F5344CB8AC3E}">
        <p14:creationId xmlns:p14="http://schemas.microsoft.com/office/powerpoint/2010/main" val="340525567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C2D66D-01B3-45AD-83AC-444CD13E670B}" type="datetimeFigureOut">
              <a:rPr lang="en-GB" smtClean="0"/>
              <a:pPr/>
              <a:t>22/03/2022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79ACFE-CDF6-4903-A144-EBEA6ACD77C2}" type="slidenum">
              <a:rPr lang="en-GB" smtClean="0"/>
              <a:pPr/>
              <a:t>‹#›</a:t>
            </a:fld>
            <a:endParaRPr lang="en-GB"/>
          </a:p>
        </p:txBody>
      </p:sp>
    </p:spTree>
    <p:extLst>
      <p:ext uri="{BB962C8B-B14F-4D97-AF65-F5344CB8AC3E}">
        <p14:creationId xmlns:p14="http://schemas.microsoft.com/office/powerpoint/2010/main" val="3152089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336800" cy="58515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C2D66D-01B3-45AD-83AC-444CD13E670B}" type="datetimeFigureOut">
              <a:rPr lang="en-GB" smtClean="0"/>
              <a:pPr/>
              <a:t>22/03/2022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979ACFE-CDF6-4903-A144-EBEA6ACD77C2}" type="slidenum">
              <a:rPr lang="en-GB" smtClean="0"/>
              <a:pPr/>
              <a:t>‹#›</a:t>
            </a:fld>
            <a:endParaRPr lang="en-GB"/>
          </a:p>
        </p:txBody>
      </p:sp>
    </p:spTree>
    <p:extLst>
      <p:ext uri="{BB962C8B-B14F-4D97-AF65-F5344CB8AC3E}">
        <p14:creationId xmlns:p14="http://schemas.microsoft.com/office/powerpoint/2010/main" val="34918009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914401" y="2130425"/>
            <a:ext cx="10361084" cy="1468438"/>
          </a:xfrm>
        </p:spPr>
        <p:txBody>
          <a:bodyPr/>
          <a:lstStyle/>
          <a:p>
            <a:r>
              <a:rPr lang="en-US"/>
              <a:t>Click to edit Master title style</a:t>
            </a:r>
          </a:p>
        </p:txBody>
      </p:sp>
      <p:sp>
        <p:nvSpPr>
          <p:cNvPr id="3" name="Rectangle 3"/>
          <p:cNvSpPr>
            <a:spLocks noGrp="1" noChangeArrowheads="1"/>
          </p:cNvSpPr>
          <p:nvPr>
            <p:ph type="dt" idx="10"/>
          </p:nvPr>
        </p:nvSpPr>
        <p:spPr>
          <a:ln/>
        </p:spPr>
        <p:txBody>
          <a:bodyPr/>
          <a:lstStyle>
            <a:lvl1pPr>
              <a:defRPr/>
            </a:lvl1pPr>
          </a:lstStyle>
          <a:p>
            <a:pPr>
              <a:defRPr/>
            </a:pPr>
            <a:r>
              <a:rPr lang="en-US"/>
              <a:t>3/24/11</a:t>
            </a:r>
          </a:p>
        </p:txBody>
      </p:sp>
      <p:sp>
        <p:nvSpPr>
          <p:cNvPr id="4" name="Rectangle 4"/>
          <p:cNvSpPr>
            <a:spLocks noGrp="1" noChangeArrowheads="1"/>
          </p:cNvSpPr>
          <p:nvPr>
            <p:ph type="ftr" idx="11"/>
          </p:nvPr>
        </p:nvSpPr>
        <p:spPr>
          <a:ln/>
        </p:spPr>
        <p:txBody>
          <a:bodyPr/>
          <a:lstStyle>
            <a:lvl1pPr>
              <a:defRPr/>
            </a:lvl1pPr>
          </a:lstStyle>
          <a:p>
            <a:pPr>
              <a:defRPr/>
            </a:pPr>
            <a:endParaRPr lang="en-US"/>
          </a:p>
        </p:txBody>
      </p:sp>
      <p:sp>
        <p:nvSpPr>
          <p:cNvPr id="5" name="Rectangle 5"/>
          <p:cNvSpPr>
            <a:spLocks noGrp="1" noChangeArrowheads="1"/>
          </p:cNvSpPr>
          <p:nvPr>
            <p:ph type="sldNum" idx="12"/>
          </p:nvPr>
        </p:nvSpPr>
        <p:spPr>
          <a:ln/>
        </p:spPr>
        <p:txBody>
          <a:bodyPr/>
          <a:lstStyle>
            <a:lvl1pPr>
              <a:defRPr/>
            </a:lvl1pPr>
          </a:lstStyle>
          <a:p>
            <a:pPr>
              <a:defRPr/>
            </a:pPr>
            <a:fld id="{4A7AA163-972D-4398-BDCB-BDEB85D26F38}" type="slidenum">
              <a:rPr lang="en-US" altLang="en-US"/>
              <a:pPr>
                <a:defRPr/>
              </a:pPr>
              <a:t>‹#›</a:t>
            </a:fld>
            <a:fld id="{70E32935-6CFE-4AEB-8EC2-6C847C2DFFCB}" type="slidenum">
              <a:rPr lang="en-US" altLang="en-US"/>
              <a:pPr>
                <a:defRPr/>
              </a:pPr>
              <a:t>‹#›</a:t>
            </a:fld>
            <a:endParaRPr lang="en-US" altLang="en-US"/>
          </a:p>
        </p:txBody>
      </p:sp>
    </p:spTree>
    <p:extLst>
      <p:ext uri="{BB962C8B-B14F-4D97-AF65-F5344CB8AC3E}">
        <p14:creationId xmlns:p14="http://schemas.microsoft.com/office/powerpoint/2010/main" val="26603650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361508" y="1528355"/>
            <a:ext cx="8516984" cy="1313271"/>
          </a:xfrm>
        </p:spPr>
        <p:txBody>
          <a:bodyPr>
            <a:noAutofit/>
          </a:bodyPr>
          <a:lstStyle>
            <a:lvl1pPr algn="ctr">
              <a:defRPr sz="3800" baseline="0">
                <a:solidFill>
                  <a:schemeClr val="bg1"/>
                </a:solidFill>
              </a:defRPr>
            </a:lvl1pPr>
          </a:lstStyle>
          <a:p>
            <a:r>
              <a:rPr lang="en-US" dirty="0"/>
              <a:t>[Introduction to] Environmental Remote Sensing</a:t>
            </a:r>
          </a:p>
        </p:txBody>
      </p:sp>
      <p:sp>
        <p:nvSpPr>
          <p:cNvPr id="3" name="Subtitle 2"/>
          <p:cNvSpPr>
            <a:spLocks noGrp="1"/>
          </p:cNvSpPr>
          <p:nvPr>
            <p:ph type="subTitle" idx="1" hasCustomPrompt="1"/>
          </p:nvPr>
        </p:nvSpPr>
        <p:spPr>
          <a:xfrm>
            <a:off x="3657600" y="3479074"/>
            <a:ext cx="8534400" cy="685800"/>
          </a:xfrm>
        </p:spPr>
        <p:txBody>
          <a:bodyPr/>
          <a:lstStyle>
            <a:lvl1pPr marL="0" indent="0" algn="ctr">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Prof. Martin Wooster</a:t>
            </a:r>
          </a:p>
        </p:txBody>
      </p:sp>
      <p:sp>
        <p:nvSpPr>
          <p:cNvPr id="4" name="Date Placeholder 3"/>
          <p:cNvSpPr>
            <a:spLocks noGrp="1"/>
          </p:cNvSpPr>
          <p:nvPr>
            <p:ph type="dt" sz="half" idx="10"/>
          </p:nvPr>
        </p:nvSpPr>
        <p:spPr>
          <a:xfrm>
            <a:off x="101600" y="6356351"/>
            <a:ext cx="2844800" cy="365125"/>
          </a:xfrm>
          <a:prstGeom prst="rect">
            <a:avLst/>
          </a:prstGeom>
        </p:spPr>
        <p:txBody>
          <a:bodyPr/>
          <a:lstStyle/>
          <a:p>
            <a:pPr fontAlgn="base">
              <a:spcBef>
                <a:spcPct val="0"/>
              </a:spcBef>
              <a:spcAft>
                <a:spcPct val="0"/>
              </a:spcAft>
            </a:pPr>
            <a:fld id="{AFB5BA45-008A-467B-BFC5-6841B9B428CF}" type="datetime1">
              <a:rPr lang="en-US" u="sng">
                <a:solidFill>
                  <a:prstClr val="black">
                    <a:tint val="75000"/>
                  </a:prstClr>
                </a:solidFill>
                <a:latin typeface="Arial" charset="0"/>
              </a:rPr>
              <a:pPr fontAlgn="base">
                <a:spcBef>
                  <a:spcPct val="0"/>
                </a:spcBef>
                <a:spcAft>
                  <a:spcPct val="0"/>
                </a:spcAft>
              </a:pPr>
              <a:t>3/22/2022</a:t>
            </a:fld>
            <a:endParaRPr lang="en-US" u="sng">
              <a:solidFill>
                <a:prstClr val="black">
                  <a:tint val="75000"/>
                </a:prstClr>
              </a:solidFill>
              <a:latin typeface="Arial" charset="0"/>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fontAlgn="base">
              <a:spcBef>
                <a:spcPct val="0"/>
              </a:spcBef>
              <a:spcAft>
                <a:spcPct val="0"/>
              </a:spcAft>
            </a:pPr>
            <a:endParaRPr lang="en-US" u="sng">
              <a:solidFill>
                <a:prstClr val="black">
                  <a:tint val="75000"/>
                </a:prstClr>
              </a:solidFill>
              <a:latin typeface="Arial" charset="0"/>
            </a:endParaRPr>
          </a:p>
        </p:txBody>
      </p:sp>
      <p:sp>
        <p:nvSpPr>
          <p:cNvPr id="6" name="Slide Number Placeholder 5"/>
          <p:cNvSpPr>
            <a:spLocks noGrp="1"/>
          </p:cNvSpPr>
          <p:nvPr>
            <p:ph type="sldNum" sz="quarter" idx="12"/>
          </p:nvPr>
        </p:nvSpPr>
        <p:spPr>
          <a:xfrm>
            <a:off x="9245600" y="6356351"/>
            <a:ext cx="2844800" cy="365125"/>
          </a:xfrm>
          <a:prstGeom prst="rect">
            <a:avLst/>
          </a:prstGeom>
        </p:spPr>
        <p:txBody>
          <a:bodyPr/>
          <a:lstStyle/>
          <a:p>
            <a:pPr fontAlgn="base">
              <a:spcBef>
                <a:spcPct val="0"/>
              </a:spcBef>
              <a:spcAft>
                <a:spcPct val="0"/>
              </a:spcAft>
            </a:pPr>
            <a:fld id="{B6F15528-21DE-4FAA-801E-634DDDAF4B2B}" type="slidenum">
              <a:rPr lang="en-US" u="sng">
                <a:solidFill>
                  <a:prstClr val="black">
                    <a:tint val="75000"/>
                  </a:prstClr>
                </a:solidFill>
                <a:latin typeface="Arial" charset="0"/>
              </a:rPr>
              <a:pPr fontAlgn="base">
                <a:spcBef>
                  <a:spcPct val="0"/>
                </a:spcBef>
                <a:spcAft>
                  <a:spcPct val="0"/>
                </a:spcAft>
              </a:pPr>
              <a:t>‹#›</a:t>
            </a:fld>
            <a:endParaRPr lang="en-US" u="sng">
              <a:solidFill>
                <a:prstClr val="black">
                  <a:tint val="75000"/>
                </a:prstClr>
              </a:solidFill>
              <a:latin typeface="Arial" charset="0"/>
            </a:endParaRPr>
          </a:p>
        </p:txBody>
      </p:sp>
      <p:sp>
        <p:nvSpPr>
          <p:cNvPr id="9" name="Text Box 4"/>
          <p:cNvSpPr txBox="1">
            <a:spLocks noChangeArrowheads="1"/>
          </p:cNvSpPr>
          <p:nvPr userDrawn="1"/>
        </p:nvSpPr>
        <p:spPr bwMode="auto">
          <a:xfrm>
            <a:off x="6032501" y="123826"/>
            <a:ext cx="4553009" cy="710067"/>
          </a:xfrm>
          <a:prstGeom prst="rect">
            <a:avLst/>
          </a:prstGeom>
          <a:noFill/>
          <a:ln w="9525">
            <a:noFill/>
            <a:round/>
            <a:headEnd/>
            <a:tailEnd/>
          </a:ln>
          <a:effectLst/>
        </p:spPr>
        <p:txBody>
          <a:bodyPr wrap="square" lIns="90000" tIns="46800" rIns="90000" bIns="46800">
            <a:spAutoFit/>
          </a:bodyPr>
          <a:lstStyle/>
          <a:p>
            <a:pPr algn="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i="1" dirty="0">
                <a:solidFill>
                  <a:srgbClr val="CC0000"/>
                </a:solidFill>
                <a:latin typeface="Bodoni MT" pitchFamily="16" charset="0"/>
              </a:rPr>
              <a:t>Earth &amp; Environmental Dynamics Research Group</a:t>
            </a:r>
          </a:p>
        </p:txBody>
      </p:sp>
      <p:sp>
        <p:nvSpPr>
          <p:cNvPr id="20" name="Text Placeholder 19"/>
          <p:cNvSpPr>
            <a:spLocks noGrp="1"/>
          </p:cNvSpPr>
          <p:nvPr>
            <p:ph type="body" sz="quarter" idx="13" hasCustomPrompt="1"/>
          </p:nvPr>
        </p:nvSpPr>
        <p:spPr>
          <a:xfrm>
            <a:off x="2963819" y="4698274"/>
            <a:ext cx="9228181" cy="944880"/>
          </a:xfrm>
        </p:spPr>
        <p:txBody>
          <a:bodyPr>
            <a:normAutofit/>
          </a:bodyPr>
          <a:lstStyle>
            <a:lvl1pPr algn="ctr">
              <a:buNone/>
              <a:defRPr sz="2400" baseline="0">
                <a:solidFill>
                  <a:schemeClr val="bg1"/>
                </a:solidFill>
              </a:defRPr>
            </a:lvl1pPr>
            <a:lvl2pPr>
              <a:buNone/>
              <a:defRPr/>
            </a:lvl2pPr>
            <a:lvl3pPr>
              <a:buNone/>
              <a:defRPr/>
            </a:lvl3pPr>
            <a:lvl4pPr>
              <a:buNone/>
              <a:defRPr/>
            </a:lvl4pPr>
            <a:lvl5pPr>
              <a:buNone/>
              <a:defRPr/>
            </a:lvl5pPr>
          </a:lstStyle>
          <a:p>
            <a:pPr lvl="0"/>
            <a:r>
              <a:rPr lang="en-US" dirty="0"/>
              <a:t>Environmental Monitoring and </a:t>
            </a:r>
            <a:r>
              <a:rPr lang="en-US" dirty="0" err="1"/>
              <a:t>Modelling</a:t>
            </a:r>
            <a:r>
              <a:rPr lang="en-US" dirty="0"/>
              <a:t> Group, Department of Geography, King’s College London</a:t>
            </a:r>
          </a:p>
        </p:txBody>
      </p:sp>
      <p:pic>
        <p:nvPicPr>
          <p:cNvPr id="12" name="Picture 5125"/>
          <p:cNvPicPr>
            <a:picLocks noChangeAspect="1" noChangeArrowheads="1"/>
          </p:cNvPicPr>
          <p:nvPr userDrawn="1"/>
        </p:nvPicPr>
        <p:blipFill>
          <a:blip r:embed="rId2" cstate="print"/>
          <a:srcRect/>
          <a:stretch>
            <a:fillRect/>
          </a:stretch>
        </p:blipFill>
        <p:spPr bwMode="auto">
          <a:xfrm>
            <a:off x="52252" y="180364"/>
            <a:ext cx="2806701" cy="2105026"/>
          </a:xfrm>
          <a:prstGeom prst="rect">
            <a:avLst/>
          </a:prstGeom>
          <a:noFill/>
          <a:ln w="9525">
            <a:noFill/>
            <a:miter lim="800000"/>
            <a:headEnd/>
            <a:tailEnd/>
          </a:ln>
        </p:spPr>
      </p:pic>
      <p:pic>
        <p:nvPicPr>
          <p:cNvPr id="72705" name="Picture 1"/>
          <p:cNvPicPr>
            <a:picLocks noChangeAspect="1" noChangeArrowheads="1"/>
          </p:cNvPicPr>
          <p:nvPr userDrawn="1"/>
        </p:nvPicPr>
        <p:blipFill>
          <a:blip r:embed="rId3" cstate="print"/>
          <a:srcRect/>
          <a:stretch>
            <a:fillRect/>
          </a:stretch>
        </p:blipFill>
        <p:spPr bwMode="auto">
          <a:xfrm>
            <a:off x="331654" y="2567371"/>
            <a:ext cx="2611844" cy="2125964"/>
          </a:xfrm>
          <a:prstGeom prst="rect">
            <a:avLst/>
          </a:prstGeom>
          <a:noFill/>
          <a:ln w="9525">
            <a:noFill/>
            <a:miter lim="800000"/>
            <a:headEnd/>
            <a:tailEnd/>
          </a:ln>
        </p:spPr>
      </p:pic>
      <p:pic>
        <p:nvPicPr>
          <p:cNvPr id="72706" name="Picture 2"/>
          <p:cNvPicPr>
            <a:picLocks noChangeAspect="1" noChangeArrowheads="1"/>
          </p:cNvPicPr>
          <p:nvPr userDrawn="1"/>
        </p:nvPicPr>
        <p:blipFill>
          <a:blip r:embed="rId4" cstate="print"/>
          <a:srcRect/>
          <a:stretch>
            <a:fillRect/>
          </a:stretch>
        </p:blipFill>
        <p:spPr bwMode="auto">
          <a:xfrm>
            <a:off x="295002" y="4852853"/>
            <a:ext cx="2596244" cy="1038498"/>
          </a:xfrm>
          <a:prstGeom prst="rect">
            <a:avLst/>
          </a:prstGeom>
          <a:noFill/>
          <a:ln w="9525">
            <a:noFill/>
            <a:miter lim="800000"/>
            <a:headEnd/>
            <a:tailEnd/>
          </a:ln>
        </p:spPr>
      </p:pic>
    </p:spTree>
    <p:extLst>
      <p:ext uri="{BB962C8B-B14F-4D97-AF65-F5344CB8AC3E}">
        <p14:creationId xmlns:p14="http://schemas.microsoft.com/office/powerpoint/2010/main" val="2617041339"/>
      </p:ext>
    </p:extLst>
  </p:cSld>
  <p:clrMapOvr>
    <a:masterClrMapping/>
  </p:clrMapOvr>
  <p:transition>
    <p:fade thruBlk="1"/>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101600" y="6356351"/>
            <a:ext cx="2844800" cy="365125"/>
          </a:xfrm>
          <a:prstGeom prst="rect">
            <a:avLst/>
          </a:prstGeom>
        </p:spPr>
        <p:txBody>
          <a:bodyPr/>
          <a:lstStyle/>
          <a:p>
            <a:pPr fontAlgn="base">
              <a:spcBef>
                <a:spcPct val="0"/>
              </a:spcBef>
              <a:spcAft>
                <a:spcPct val="0"/>
              </a:spcAft>
            </a:pPr>
            <a:fld id="{8A17713F-5ACE-403D-B5A2-EC7F87A62C99}" type="datetime1">
              <a:rPr lang="en-US" u="sng">
                <a:solidFill>
                  <a:prstClr val="black">
                    <a:tint val="75000"/>
                  </a:prstClr>
                </a:solidFill>
                <a:latin typeface="Arial" charset="0"/>
              </a:rPr>
              <a:pPr fontAlgn="base">
                <a:spcBef>
                  <a:spcPct val="0"/>
                </a:spcBef>
                <a:spcAft>
                  <a:spcPct val="0"/>
                </a:spcAft>
              </a:pPr>
              <a:t>3/22/2022</a:t>
            </a:fld>
            <a:endParaRPr lang="en-US" u="sng">
              <a:solidFill>
                <a:prstClr val="black">
                  <a:tint val="75000"/>
                </a:prstClr>
              </a:solidFill>
              <a:latin typeface="Arial" charset="0"/>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pPr fontAlgn="base">
              <a:spcBef>
                <a:spcPct val="0"/>
              </a:spcBef>
              <a:spcAft>
                <a:spcPct val="0"/>
              </a:spcAft>
            </a:pPr>
            <a:endParaRPr lang="en-US" u="sng" dirty="0">
              <a:solidFill>
                <a:prstClr val="black">
                  <a:tint val="75000"/>
                </a:prstClr>
              </a:solidFill>
              <a:latin typeface="Arial" charset="0"/>
            </a:endParaRPr>
          </a:p>
        </p:txBody>
      </p:sp>
      <p:sp>
        <p:nvSpPr>
          <p:cNvPr id="5" name="Slide Number Placeholder 4"/>
          <p:cNvSpPr>
            <a:spLocks noGrp="1"/>
          </p:cNvSpPr>
          <p:nvPr>
            <p:ph type="sldNum" sz="quarter" idx="12"/>
          </p:nvPr>
        </p:nvSpPr>
        <p:spPr>
          <a:xfrm>
            <a:off x="11495315" y="6479177"/>
            <a:ext cx="595084" cy="209006"/>
          </a:xfrm>
          <a:prstGeom prst="rect">
            <a:avLst/>
          </a:prstGeom>
        </p:spPr>
        <p:txBody>
          <a:bodyPr/>
          <a:lstStyle>
            <a:lvl1pPr>
              <a:defRPr sz="1400" baseline="0"/>
            </a:lvl1pPr>
          </a:lstStyle>
          <a:p>
            <a:pPr fontAlgn="base">
              <a:spcBef>
                <a:spcPct val="0"/>
              </a:spcBef>
              <a:spcAft>
                <a:spcPct val="0"/>
              </a:spcAft>
            </a:pPr>
            <a:fld id="{B6F15528-21DE-4FAA-801E-634DDDAF4B2B}" type="slidenum">
              <a:rPr lang="en-US" u="sng" smtClean="0">
                <a:solidFill>
                  <a:prstClr val="black">
                    <a:tint val="75000"/>
                  </a:prstClr>
                </a:solidFill>
                <a:latin typeface="Arial" charset="0"/>
              </a:rPr>
              <a:pPr fontAlgn="base">
                <a:spcBef>
                  <a:spcPct val="0"/>
                </a:spcBef>
                <a:spcAft>
                  <a:spcPct val="0"/>
                </a:spcAft>
              </a:pPr>
              <a:t>‹#›</a:t>
            </a:fld>
            <a:endParaRPr lang="en-US" u="sng" dirty="0">
              <a:solidFill>
                <a:prstClr val="black">
                  <a:tint val="75000"/>
                </a:prstClr>
              </a:solidFill>
              <a:latin typeface="Arial" charset="0"/>
            </a:endParaRPr>
          </a:p>
        </p:txBody>
      </p:sp>
      <p:sp>
        <p:nvSpPr>
          <p:cNvPr id="6" name="Title 1"/>
          <p:cNvSpPr>
            <a:spLocks noGrp="1"/>
          </p:cNvSpPr>
          <p:nvPr>
            <p:ph type="title" hasCustomPrompt="1"/>
          </p:nvPr>
        </p:nvSpPr>
        <p:spPr>
          <a:xfrm>
            <a:off x="0" y="152400"/>
            <a:ext cx="10871200" cy="838200"/>
          </a:xfrm>
        </p:spPr>
        <p:txBody>
          <a:bodyPr/>
          <a:lstStyle>
            <a:lvl1pPr algn="ctr">
              <a:defRPr>
                <a:solidFill>
                  <a:srgbClr val="0066FF"/>
                </a:solidFill>
              </a:defRPr>
            </a:lvl1pPr>
          </a:lstStyle>
          <a:p>
            <a:r>
              <a:rPr lang="en-US" dirty="0"/>
              <a:t>Click to edit Slide title style</a:t>
            </a:r>
          </a:p>
        </p:txBody>
      </p:sp>
      <p:sp>
        <p:nvSpPr>
          <p:cNvPr id="8" name="Text Placeholder 7"/>
          <p:cNvSpPr>
            <a:spLocks noGrp="1"/>
          </p:cNvSpPr>
          <p:nvPr>
            <p:ph type="body" sz="quarter" idx="13"/>
          </p:nvPr>
        </p:nvSpPr>
        <p:spPr>
          <a:xfrm>
            <a:off x="304800" y="1295400"/>
            <a:ext cx="11582400" cy="4876800"/>
          </a:xfrm>
        </p:spPr>
        <p:txBody>
          <a:bodyPr/>
          <a:lstStyle>
            <a:lvl1pPr>
              <a:spcAft>
                <a:spcPts val="1000"/>
              </a:spcAft>
              <a:buClr>
                <a:srgbClr val="FF0000"/>
              </a:buClr>
              <a:buFont typeface="Wingdings" pitchFamily="2" charset="2"/>
              <a:buChar char="§"/>
              <a:defRPr/>
            </a:lvl1pPr>
            <a:lvl2pPr>
              <a:buClr>
                <a:srgbClr val="FF0000"/>
              </a:buClr>
              <a:buFont typeface="Courier New" pitchFamily="49" charset="0"/>
              <a:buChar char="o"/>
              <a:defRPr/>
            </a:lvl2pPr>
            <a:lvl3pPr>
              <a:buClr>
                <a:srgbClr val="FF0000"/>
              </a:buClr>
              <a:buFont typeface="Courier New" pitchFamily="49" charset="0"/>
              <a:buChar char="o"/>
              <a:defRPr/>
            </a:lvl3pPr>
            <a:lvl4pPr>
              <a:buClr>
                <a:srgbClr val="FF0000"/>
              </a:buClr>
              <a:buFont typeface="Courier New" pitchFamily="49" charset="0"/>
              <a:buChar char="o"/>
              <a:defRPr/>
            </a:lvl4pPr>
            <a:lvl5pPr>
              <a:buClr>
                <a:srgbClr val="FF0000"/>
              </a:buClr>
              <a:buFont typeface="Courier New" pitchFamily="49" charset="0"/>
              <a:buChar char="o"/>
              <a:defRPr/>
            </a:lvl5pPr>
          </a:lstStyle>
          <a:p>
            <a:pPr lvl="0"/>
            <a:r>
              <a:rPr lang="en-US" dirty="0"/>
              <a:t>Click to edit Master text styles</a:t>
            </a:r>
          </a:p>
          <a:p>
            <a:pPr lvl="1"/>
            <a:r>
              <a:rPr lang="en-US" dirty="0" err="1"/>
              <a:t>Seconddsfsdfsdf</a:t>
            </a:r>
            <a:r>
              <a:rPr lang="en-US" dirty="0"/>
              <a:t>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0656262"/>
      </p:ext>
    </p:extLst>
  </p:cSld>
  <p:clrMapOvr>
    <a:masterClrMapping/>
  </p:clrMapOvr>
  <p:transition>
    <p:fade thruBlk="1"/>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101600" y="6356351"/>
            <a:ext cx="2844800" cy="365125"/>
          </a:xfrm>
          <a:prstGeom prst="rect">
            <a:avLst/>
          </a:prstGeom>
        </p:spPr>
        <p:txBody>
          <a:bodyPr/>
          <a:lstStyle/>
          <a:p>
            <a:pPr fontAlgn="base">
              <a:spcBef>
                <a:spcPct val="0"/>
              </a:spcBef>
              <a:spcAft>
                <a:spcPct val="0"/>
              </a:spcAft>
            </a:pPr>
            <a:fld id="{8A17713F-5ACE-403D-B5A2-EC7F87A62C99}" type="datetime1">
              <a:rPr lang="en-US" u="sng">
                <a:solidFill>
                  <a:prstClr val="black">
                    <a:tint val="75000"/>
                  </a:prstClr>
                </a:solidFill>
                <a:latin typeface="Arial" charset="0"/>
              </a:rPr>
              <a:pPr fontAlgn="base">
                <a:spcBef>
                  <a:spcPct val="0"/>
                </a:spcBef>
                <a:spcAft>
                  <a:spcPct val="0"/>
                </a:spcAft>
              </a:pPr>
              <a:t>3/22/2022</a:t>
            </a:fld>
            <a:endParaRPr lang="en-US" u="sng">
              <a:solidFill>
                <a:prstClr val="black">
                  <a:tint val="75000"/>
                </a:prstClr>
              </a:solidFill>
              <a:latin typeface="Arial" charset="0"/>
            </a:endParaRPr>
          </a:p>
        </p:txBody>
      </p:sp>
      <p:sp>
        <p:nvSpPr>
          <p:cNvPr id="4" name="Footer Placeholder 3"/>
          <p:cNvSpPr>
            <a:spLocks noGrp="1"/>
          </p:cNvSpPr>
          <p:nvPr>
            <p:ph type="ftr" sz="quarter" idx="11"/>
          </p:nvPr>
        </p:nvSpPr>
        <p:spPr>
          <a:xfrm>
            <a:off x="4165600" y="6356351"/>
            <a:ext cx="3860800" cy="365125"/>
          </a:xfrm>
          <a:prstGeom prst="rect">
            <a:avLst/>
          </a:prstGeom>
        </p:spPr>
        <p:txBody>
          <a:bodyPr/>
          <a:lstStyle/>
          <a:p>
            <a:pPr fontAlgn="base">
              <a:spcBef>
                <a:spcPct val="0"/>
              </a:spcBef>
              <a:spcAft>
                <a:spcPct val="0"/>
              </a:spcAft>
            </a:pPr>
            <a:endParaRPr lang="en-US" u="sng" dirty="0">
              <a:solidFill>
                <a:prstClr val="black">
                  <a:tint val="75000"/>
                </a:prstClr>
              </a:solidFill>
              <a:latin typeface="Arial" charset="0"/>
            </a:endParaRPr>
          </a:p>
        </p:txBody>
      </p:sp>
      <p:sp>
        <p:nvSpPr>
          <p:cNvPr id="5" name="Slide Number Placeholder 4"/>
          <p:cNvSpPr>
            <a:spLocks noGrp="1"/>
          </p:cNvSpPr>
          <p:nvPr>
            <p:ph type="sldNum" sz="quarter" idx="12"/>
          </p:nvPr>
        </p:nvSpPr>
        <p:spPr>
          <a:xfrm>
            <a:off x="9245600" y="6356351"/>
            <a:ext cx="2844800" cy="365125"/>
          </a:xfrm>
          <a:prstGeom prst="rect">
            <a:avLst/>
          </a:prstGeom>
        </p:spPr>
        <p:txBody>
          <a:bodyPr/>
          <a:lstStyle/>
          <a:p>
            <a:pPr fontAlgn="base">
              <a:spcBef>
                <a:spcPct val="0"/>
              </a:spcBef>
              <a:spcAft>
                <a:spcPct val="0"/>
              </a:spcAft>
            </a:pPr>
            <a:fld id="{B6F15528-21DE-4FAA-801E-634DDDAF4B2B}" type="slidenum">
              <a:rPr lang="en-US" u="sng">
                <a:solidFill>
                  <a:prstClr val="black">
                    <a:tint val="75000"/>
                  </a:prstClr>
                </a:solidFill>
                <a:latin typeface="Arial" charset="0"/>
              </a:rPr>
              <a:pPr fontAlgn="base">
                <a:spcBef>
                  <a:spcPct val="0"/>
                </a:spcBef>
                <a:spcAft>
                  <a:spcPct val="0"/>
                </a:spcAft>
              </a:pPr>
              <a:t>‹#›</a:t>
            </a:fld>
            <a:endParaRPr lang="en-US" u="sng">
              <a:solidFill>
                <a:prstClr val="black">
                  <a:tint val="75000"/>
                </a:prstClr>
              </a:solidFill>
              <a:latin typeface="Arial" charset="0"/>
            </a:endParaRPr>
          </a:p>
        </p:txBody>
      </p:sp>
      <p:sp>
        <p:nvSpPr>
          <p:cNvPr id="6" name="Title 1"/>
          <p:cNvSpPr>
            <a:spLocks noGrp="1"/>
          </p:cNvSpPr>
          <p:nvPr>
            <p:ph type="title" hasCustomPrompt="1"/>
          </p:nvPr>
        </p:nvSpPr>
        <p:spPr>
          <a:xfrm>
            <a:off x="0" y="152400"/>
            <a:ext cx="10871200" cy="838200"/>
          </a:xfrm>
        </p:spPr>
        <p:txBody>
          <a:bodyPr/>
          <a:lstStyle>
            <a:lvl1pPr>
              <a:defRPr>
                <a:solidFill>
                  <a:srgbClr val="0066FF"/>
                </a:solidFill>
              </a:defRPr>
            </a:lvl1pPr>
          </a:lstStyle>
          <a:p>
            <a:r>
              <a:rPr lang="en-US" dirty="0"/>
              <a:t>Click to edit Slide title style</a:t>
            </a:r>
          </a:p>
        </p:txBody>
      </p:sp>
      <p:sp>
        <p:nvSpPr>
          <p:cNvPr id="8" name="Picture Placeholder 7"/>
          <p:cNvSpPr>
            <a:spLocks noGrp="1"/>
          </p:cNvSpPr>
          <p:nvPr>
            <p:ph type="pic" sz="quarter" idx="13"/>
          </p:nvPr>
        </p:nvSpPr>
        <p:spPr>
          <a:xfrm>
            <a:off x="2032000" y="1295400"/>
            <a:ext cx="7924800" cy="3657600"/>
          </a:xfrm>
        </p:spPr>
        <p:txBody>
          <a:bodyPr/>
          <a:lstStyle/>
          <a:p>
            <a:endParaRPr lang="en-US"/>
          </a:p>
        </p:txBody>
      </p:sp>
    </p:spTree>
    <p:extLst>
      <p:ext uri="{BB962C8B-B14F-4D97-AF65-F5344CB8AC3E}">
        <p14:creationId xmlns:p14="http://schemas.microsoft.com/office/powerpoint/2010/main" val="1828144422"/>
      </p:ext>
    </p:extLst>
  </p:cSld>
  <p:clrMapOvr>
    <a:masterClrMapping/>
  </p:clrMapOvr>
  <p:transition>
    <p:fade thruBlk="1"/>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Blank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0" y="152400"/>
            <a:ext cx="10871200" cy="838200"/>
          </a:xfrm>
        </p:spPr>
        <p:txBody>
          <a:bodyPr/>
          <a:lstStyle>
            <a:lvl1pPr>
              <a:defRPr>
                <a:solidFill>
                  <a:srgbClr val="0066FF"/>
                </a:solidFill>
              </a:defRPr>
            </a:lvl1pPr>
          </a:lstStyle>
          <a:p>
            <a:r>
              <a:rPr lang="en-US" dirty="0"/>
              <a:t>Click to edit Slide title style</a:t>
            </a:r>
          </a:p>
        </p:txBody>
      </p:sp>
      <p:sp>
        <p:nvSpPr>
          <p:cNvPr id="4" name="Date Placeholder 3"/>
          <p:cNvSpPr>
            <a:spLocks noGrp="1"/>
          </p:cNvSpPr>
          <p:nvPr>
            <p:ph type="dt" sz="half" idx="10"/>
          </p:nvPr>
        </p:nvSpPr>
        <p:spPr>
          <a:xfrm>
            <a:off x="101600" y="6356351"/>
            <a:ext cx="2844800" cy="365125"/>
          </a:xfrm>
          <a:prstGeom prst="rect">
            <a:avLst/>
          </a:prstGeom>
        </p:spPr>
        <p:txBody>
          <a:bodyPr/>
          <a:lstStyle/>
          <a:p>
            <a:pPr fontAlgn="base">
              <a:spcBef>
                <a:spcPct val="0"/>
              </a:spcBef>
              <a:spcAft>
                <a:spcPct val="0"/>
              </a:spcAft>
            </a:pPr>
            <a:fld id="{C8C24623-02CE-4494-AC4B-D14E13FD5299}" type="datetime1">
              <a:rPr lang="en-US" u="sng">
                <a:solidFill>
                  <a:prstClr val="black">
                    <a:tint val="75000"/>
                  </a:prstClr>
                </a:solidFill>
                <a:latin typeface="Arial" charset="0"/>
              </a:rPr>
              <a:pPr fontAlgn="base">
                <a:spcBef>
                  <a:spcPct val="0"/>
                </a:spcBef>
                <a:spcAft>
                  <a:spcPct val="0"/>
                </a:spcAft>
              </a:pPr>
              <a:t>3/22/2022</a:t>
            </a:fld>
            <a:endParaRPr lang="en-US" u="sng">
              <a:solidFill>
                <a:prstClr val="black">
                  <a:tint val="75000"/>
                </a:prstClr>
              </a:solidFill>
              <a:latin typeface="Arial" charset="0"/>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fontAlgn="base">
              <a:spcBef>
                <a:spcPct val="0"/>
              </a:spcBef>
              <a:spcAft>
                <a:spcPct val="0"/>
              </a:spcAft>
            </a:pPr>
            <a:endParaRPr lang="en-US" u="sng">
              <a:solidFill>
                <a:prstClr val="black">
                  <a:tint val="75000"/>
                </a:prstClr>
              </a:solidFill>
              <a:latin typeface="Arial" charset="0"/>
            </a:endParaRPr>
          </a:p>
        </p:txBody>
      </p:sp>
      <p:sp>
        <p:nvSpPr>
          <p:cNvPr id="6" name="Slide Number Placeholder 5"/>
          <p:cNvSpPr>
            <a:spLocks noGrp="1"/>
          </p:cNvSpPr>
          <p:nvPr>
            <p:ph type="sldNum" sz="quarter" idx="12"/>
          </p:nvPr>
        </p:nvSpPr>
        <p:spPr>
          <a:xfrm>
            <a:off x="9245600" y="6356351"/>
            <a:ext cx="2844800" cy="365125"/>
          </a:xfrm>
          <a:prstGeom prst="rect">
            <a:avLst/>
          </a:prstGeom>
        </p:spPr>
        <p:txBody>
          <a:bodyPr/>
          <a:lstStyle/>
          <a:p>
            <a:pPr fontAlgn="base">
              <a:spcBef>
                <a:spcPct val="0"/>
              </a:spcBef>
              <a:spcAft>
                <a:spcPct val="0"/>
              </a:spcAft>
            </a:pPr>
            <a:fld id="{B6F15528-21DE-4FAA-801E-634DDDAF4B2B}" type="slidenum">
              <a:rPr lang="en-US" u="sng">
                <a:solidFill>
                  <a:prstClr val="black">
                    <a:tint val="75000"/>
                  </a:prstClr>
                </a:solidFill>
                <a:latin typeface="Arial" charset="0"/>
              </a:rPr>
              <a:pPr fontAlgn="base">
                <a:spcBef>
                  <a:spcPct val="0"/>
                </a:spcBef>
                <a:spcAft>
                  <a:spcPct val="0"/>
                </a:spcAft>
              </a:pPr>
              <a:t>‹#›</a:t>
            </a:fld>
            <a:endParaRPr lang="en-US" u="sng">
              <a:solidFill>
                <a:prstClr val="black">
                  <a:tint val="75000"/>
                </a:prstClr>
              </a:solidFill>
              <a:latin typeface="Arial" charset="0"/>
            </a:endParaRPr>
          </a:p>
        </p:txBody>
      </p:sp>
    </p:spTree>
    <p:extLst>
      <p:ext uri="{BB962C8B-B14F-4D97-AF65-F5344CB8AC3E}">
        <p14:creationId xmlns:p14="http://schemas.microsoft.com/office/powerpoint/2010/main" val="3572106974"/>
      </p:ext>
    </p:extLst>
  </p:cSld>
  <p:clrMapOvr>
    <a:masterClrMapping/>
  </p:clrMapOvr>
  <p:transition>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27A78-207F-4CC8-B1D0-7A0959279C5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4B904E61-C909-427F-A89C-87DB520B4C4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8077952-734B-496D-BB89-4D6B9F75C0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0993C3-FDC7-4842-B00B-E393BF9238E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AA4E8C5-6227-4D95-87F7-8B1CA8F37D0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E8DA2E33-3538-4406-93CC-444F302C5DDC}"/>
              </a:ext>
            </a:extLst>
          </p:cNvPr>
          <p:cNvSpPr>
            <a:spLocks noGrp="1"/>
          </p:cNvSpPr>
          <p:nvPr>
            <p:ph type="dt" sz="half" idx="10"/>
          </p:nvPr>
        </p:nvSpPr>
        <p:spPr/>
        <p:txBody>
          <a:bodyPr/>
          <a:lstStyle/>
          <a:p>
            <a:fld id="{76969C88-B244-455D-A017-012B25B1ACDD}" type="datetimeFigureOut">
              <a:rPr lang="en-US" smtClean="0"/>
              <a:t>3/22/2022</a:t>
            </a:fld>
            <a:endParaRPr lang="en-US"/>
          </a:p>
        </p:txBody>
      </p:sp>
      <p:sp>
        <p:nvSpPr>
          <p:cNvPr id="8" name="Footer Placeholder 7">
            <a:extLst>
              <a:ext uri="{FF2B5EF4-FFF2-40B4-BE49-F238E27FC236}">
                <a16:creationId xmlns:a16="http://schemas.microsoft.com/office/drawing/2014/main" id="{88EBC111-8023-4DDA-97B2-318013321BB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9DC8E62-316B-4156-BC34-BF5B4393CBA3}"/>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20729251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050258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3"/>
          <p:cNvSpPr>
            <a:spLocks noGrp="1"/>
          </p:cNvSpPr>
          <p:nvPr>
            <p:ph type="dt" sz="half" idx="10"/>
          </p:nvPr>
        </p:nvSpPr>
        <p:spPr>
          <a:xfrm>
            <a:off x="838200" y="6356351"/>
            <a:ext cx="2743200" cy="365125"/>
          </a:xfrm>
          <a:prstGeom prst="rect">
            <a:avLst/>
          </a:prstGeom>
        </p:spPr>
        <p:txBody>
          <a:bodyPr/>
          <a:lstStyle>
            <a:lvl1pPr>
              <a:defRPr/>
            </a:lvl1pPr>
          </a:lstStyle>
          <a:p>
            <a:pPr>
              <a:defRPr/>
            </a:pPr>
            <a:r>
              <a:rPr lang="en-US"/>
              <a:t>3/24/11</a:t>
            </a:r>
          </a:p>
        </p:txBody>
      </p:sp>
      <p:sp>
        <p:nvSpPr>
          <p:cNvPr id="6" name="Footer Placeholder 4"/>
          <p:cNvSpPr>
            <a:spLocks noGrp="1"/>
          </p:cNvSpPr>
          <p:nvPr>
            <p:ph type="ftr" sz="quarter" idx="11"/>
          </p:nvPr>
        </p:nvSpPr>
        <p:spPr>
          <a:xfrm>
            <a:off x="4038600" y="6356351"/>
            <a:ext cx="4114800" cy="365125"/>
          </a:xfrm>
          <a:prstGeom prst="rect">
            <a:avLst/>
          </a:prstGeom>
        </p:spPr>
        <p:txBody>
          <a:bodyPr/>
          <a:lstStyle>
            <a:lvl1pPr>
              <a:defRPr/>
            </a:lvl1pPr>
          </a:lstStyle>
          <a:p>
            <a:pPr>
              <a:defRPr/>
            </a:pPr>
            <a:endParaRPr lang="en-US"/>
          </a:p>
        </p:txBody>
      </p:sp>
      <p:sp>
        <p:nvSpPr>
          <p:cNvPr id="7" name="Slide Number Placeholder 5"/>
          <p:cNvSpPr>
            <a:spLocks noGrp="1"/>
          </p:cNvSpPr>
          <p:nvPr>
            <p:ph type="sldNum" sz="quarter" idx="12"/>
          </p:nvPr>
        </p:nvSpPr>
        <p:spPr>
          <a:xfrm>
            <a:off x="8610600" y="6356351"/>
            <a:ext cx="2743200" cy="365125"/>
          </a:xfrm>
          <a:prstGeom prst="rect">
            <a:avLst/>
          </a:prstGeom>
        </p:spPr>
        <p:txBody>
          <a:bodyPr/>
          <a:lstStyle>
            <a:lvl1pPr>
              <a:defRPr/>
            </a:lvl1pPr>
          </a:lstStyle>
          <a:p>
            <a:pPr>
              <a:defRPr/>
            </a:pPr>
            <a:fld id="{3190BD4E-B1F3-47B2-8C27-AD6BEE843F0F}" type="slidenum">
              <a:rPr lang="en-US" altLang="en-US"/>
              <a:pPr>
                <a:defRPr/>
              </a:pPr>
              <a:t>‹#›</a:t>
            </a:fld>
            <a:fld id="{FD72D9C5-355A-4CA2-B6A3-4D39CAF13AF9}" type="slidenum">
              <a:rPr lang="en-US" altLang="en-US"/>
              <a:pPr>
                <a:defRPr/>
              </a:pPr>
              <a:t>‹#›</a:t>
            </a:fld>
            <a:endParaRPr lang="en-US" altLang="en-US"/>
          </a:p>
        </p:txBody>
      </p:sp>
    </p:spTree>
    <p:extLst>
      <p:ext uri="{BB962C8B-B14F-4D97-AF65-F5344CB8AC3E}">
        <p14:creationId xmlns:p14="http://schemas.microsoft.com/office/powerpoint/2010/main" val="24247973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9287BA-D00D-43C4-B017-AD0D4D5892A0}"/>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38F74E3-6881-4928-AEA1-08D1F0B93469}"/>
              </a:ext>
            </a:extLst>
          </p:cNvPr>
          <p:cNvSpPr>
            <a:spLocks noGrp="1"/>
          </p:cNvSpPr>
          <p:nvPr>
            <p:ph type="dt" sz="half" idx="10"/>
          </p:nvPr>
        </p:nvSpPr>
        <p:spPr/>
        <p:txBody>
          <a:bodyPr/>
          <a:lstStyle/>
          <a:p>
            <a:fld id="{76969C88-B244-455D-A017-012B25B1ACDD}" type="datetimeFigureOut">
              <a:rPr lang="en-US" smtClean="0"/>
              <a:t>3/22/2022</a:t>
            </a:fld>
            <a:endParaRPr lang="en-US"/>
          </a:p>
        </p:txBody>
      </p:sp>
      <p:sp>
        <p:nvSpPr>
          <p:cNvPr id="4" name="Footer Placeholder 3">
            <a:extLst>
              <a:ext uri="{FF2B5EF4-FFF2-40B4-BE49-F238E27FC236}">
                <a16:creationId xmlns:a16="http://schemas.microsoft.com/office/drawing/2014/main" id="{D2FF6FFA-F1E2-41F8-A07C-9AA00750D1D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D1D17B2-4C3B-4C05-9B24-005C8BFDB5CB}"/>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2260497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4E6292-6465-4114-94E2-CD29A1A7F9E1}"/>
              </a:ext>
            </a:extLst>
          </p:cNvPr>
          <p:cNvSpPr>
            <a:spLocks noGrp="1"/>
          </p:cNvSpPr>
          <p:nvPr>
            <p:ph type="dt" sz="half" idx="10"/>
          </p:nvPr>
        </p:nvSpPr>
        <p:spPr/>
        <p:txBody>
          <a:bodyPr/>
          <a:lstStyle/>
          <a:p>
            <a:fld id="{76969C88-B244-455D-A017-012B25B1ACDD}" type="datetimeFigureOut">
              <a:rPr lang="en-US" smtClean="0"/>
              <a:t>3/22/2022</a:t>
            </a:fld>
            <a:endParaRPr lang="en-US"/>
          </a:p>
        </p:txBody>
      </p:sp>
      <p:sp>
        <p:nvSpPr>
          <p:cNvPr id="3" name="Footer Placeholder 2">
            <a:extLst>
              <a:ext uri="{FF2B5EF4-FFF2-40B4-BE49-F238E27FC236}">
                <a16:creationId xmlns:a16="http://schemas.microsoft.com/office/drawing/2014/main" id="{A3D6F45D-9E1B-4521-8230-ED17C6A0A98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714680-D19B-464A-8FA2-FD63EF293D62}"/>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343271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C691C-EF9C-4C5B-838E-697E76D0E3D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7434134-1EA4-4976-9501-81C534FF65F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1E993631-EAA9-409B-B72B-2E6B4A8C30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32CD16-E25D-429B-9B4A-9FBD8C41DDE9}"/>
              </a:ext>
            </a:extLst>
          </p:cNvPr>
          <p:cNvSpPr>
            <a:spLocks noGrp="1"/>
          </p:cNvSpPr>
          <p:nvPr>
            <p:ph type="dt" sz="half" idx="10"/>
          </p:nvPr>
        </p:nvSpPr>
        <p:spPr/>
        <p:txBody>
          <a:bodyPr/>
          <a:lstStyle/>
          <a:p>
            <a:fld id="{76969C88-B244-455D-A017-012B25B1ACDD}" type="datetimeFigureOut">
              <a:rPr lang="en-US" smtClean="0"/>
              <a:t>3/22/2022</a:t>
            </a:fld>
            <a:endParaRPr lang="en-US"/>
          </a:p>
        </p:txBody>
      </p:sp>
      <p:sp>
        <p:nvSpPr>
          <p:cNvPr id="6" name="Footer Placeholder 5">
            <a:extLst>
              <a:ext uri="{FF2B5EF4-FFF2-40B4-BE49-F238E27FC236}">
                <a16:creationId xmlns:a16="http://schemas.microsoft.com/office/drawing/2014/main" id="{7EE517A2-9086-4DD3-826B-EF2D5926DAC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BF4F196-378F-417D-8E49-86D384212573}"/>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30711808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645DD6-A6A1-4E69-95D1-483581E6B25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7FB544C-8CE3-458F-A1E0-F88D010429B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4891345-B767-4989-8D19-8045663653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76844B8-CE62-471F-BFBD-29351C3A838C}"/>
              </a:ext>
            </a:extLst>
          </p:cNvPr>
          <p:cNvSpPr>
            <a:spLocks noGrp="1"/>
          </p:cNvSpPr>
          <p:nvPr>
            <p:ph type="dt" sz="half" idx="10"/>
          </p:nvPr>
        </p:nvSpPr>
        <p:spPr/>
        <p:txBody>
          <a:bodyPr/>
          <a:lstStyle/>
          <a:p>
            <a:fld id="{76969C88-B244-455D-A017-012B25B1ACDD}" type="datetimeFigureOut">
              <a:rPr lang="en-US" smtClean="0"/>
              <a:t>3/22/2022</a:t>
            </a:fld>
            <a:endParaRPr lang="en-US"/>
          </a:p>
        </p:txBody>
      </p:sp>
      <p:sp>
        <p:nvSpPr>
          <p:cNvPr id="6" name="Footer Placeholder 5">
            <a:extLst>
              <a:ext uri="{FF2B5EF4-FFF2-40B4-BE49-F238E27FC236}">
                <a16:creationId xmlns:a16="http://schemas.microsoft.com/office/drawing/2014/main" id="{1B5E03ED-0163-42A5-9E23-B3FAE70A8A4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D77CA04-D3FD-4B3E-AEE6-8A75FBA32F1B}"/>
              </a:ext>
            </a:extLst>
          </p:cNvPr>
          <p:cNvSpPr>
            <a:spLocks noGrp="1"/>
          </p:cNvSpPr>
          <p:nvPr>
            <p:ph type="sldNum" sz="quarter" idx="12"/>
          </p:nvPr>
        </p:nvSpPr>
        <p:spPr/>
        <p:txBody>
          <a:bodyPr/>
          <a:lstStyle/>
          <a:p>
            <a:fld id="{07CE569E-9B7C-4CB9-AB80-C0841F922CFF}" type="slidenum">
              <a:rPr lang="en-US" smtClean="0"/>
              <a:t>‹#›</a:t>
            </a:fld>
            <a:endParaRPr lang="en-US"/>
          </a:p>
        </p:txBody>
      </p:sp>
    </p:spTree>
    <p:extLst>
      <p:ext uri="{BB962C8B-B14F-4D97-AF65-F5344CB8AC3E}">
        <p14:creationId xmlns:p14="http://schemas.microsoft.com/office/powerpoint/2010/main" val="11342968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48.xml"/><Relationship Id="rId7"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324AAD-90B4-45FE-934F-28F6230960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4214990-D0C5-4970-A88D-BF38053BC54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FD28C3-158B-47B7-9B33-6FD302B137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969C88-B244-455D-A017-012B25B1ACDD}" type="datetimeFigureOut">
              <a:rPr lang="en-US" smtClean="0"/>
              <a:pPr/>
              <a:t>3/22/2022</a:t>
            </a:fld>
            <a:endParaRPr lang="en-US"/>
          </a:p>
        </p:txBody>
      </p:sp>
      <p:sp>
        <p:nvSpPr>
          <p:cNvPr id="5" name="Footer Placeholder 4">
            <a:extLst>
              <a:ext uri="{FF2B5EF4-FFF2-40B4-BE49-F238E27FC236}">
                <a16:creationId xmlns:a16="http://schemas.microsoft.com/office/drawing/2014/main" id="{4678E1F3-CB72-492E-B85F-8FEB4956B9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0CE1A04-48A0-4426-9E6C-0AB0A5F4DD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CE569E-9B7C-4CB9-AB80-C0841F922CFF}" type="slidenum">
              <a:rPr lang="en-US" smtClean="0"/>
              <a:pPr/>
              <a:t>‹#›</a:t>
            </a:fld>
            <a:endParaRPr lang="en-US"/>
          </a:p>
        </p:txBody>
      </p:sp>
    </p:spTree>
    <p:extLst>
      <p:ext uri="{BB962C8B-B14F-4D97-AF65-F5344CB8AC3E}">
        <p14:creationId xmlns:p14="http://schemas.microsoft.com/office/powerpoint/2010/main" val="3542635337"/>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solidFill>
                <a:prstClr val="white"/>
              </a:solidFill>
            </a:endParaRPr>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5979ACFE-CDF6-4903-A144-EBEA6ACD77C2}" type="slidenum">
              <a:rPr lang="en-GB" smtClean="0"/>
              <a:pPr/>
              <a:t>‹#›</a:t>
            </a:fld>
            <a:endParaRPr lang="en-GB"/>
          </a:p>
        </p:txBody>
      </p:sp>
      <p:sp>
        <p:nvSpPr>
          <p:cNvPr id="5" name="Footer Placeholder 4"/>
          <p:cNvSpPr>
            <a:spLocks noGrp="1"/>
          </p:cNvSpPr>
          <p:nvPr>
            <p:ph type="ftr" sz="quarter" idx="3"/>
          </p:nvPr>
        </p:nvSpPr>
        <p:spPr>
          <a:xfrm rot="16200000">
            <a:off x="10510428" y="3987800"/>
            <a:ext cx="2367281" cy="487680"/>
          </a:xfrm>
          <a:prstGeom prst="rect">
            <a:avLst/>
          </a:prstGeom>
        </p:spPr>
        <p:txBody>
          <a:bodyPr vert="horz" lIns="91440" tIns="45720" rIns="91440" bIns="45720" rtlCol="0" anchor="ctr"/>
          <a:lstStyle>
            <a:lvl1pPr algn="r">
              <a:defRPr sz="1200">
                <a:solidFill>
                  <a:schemeClr val="bg2"/>
                </a:solidFill>
              </a:defRPr>
            </a:lvl1pPr>
          </a:lstStyle>
          <a:p>
            <a:endParaRPr lang="en-GB">
              <a:solidFill>
                <a:srgbClr val="DBF5F9"/>
              </a:solidFill>
            </a:endParaRPr>
          </a:p>
        </p:txBody>
      </p:sp>
      <p:sp>
        <p:nvSpPr>
          <p:cNvPr id="4" name="Date Placeholder 3"/>
          <p:cNvSpPr>
            <a:spLocks noGrp="1"/>
          </p:cNvSpPr>
          <p:nvPr>
            <p:ph type="dt" sz="half" idx="2"/>
          </p:nvPr>
        </p:nvSpPr>
        <p:spPr>
          <a:xfrm rot="16200000">
            <a:off x="10474869" y="1584960"/>
            <a:ext cx="2438399" cy="487680"/>
          </a:xfrm>
          <a:prstGeom prst="rect">
            <a:avLst/>
          </a:prstGeom>
        </p:spPr>
        <p:txBody>
          <a:bodyPr vert="horz" lIns="91440" tIns="45720" rIns="91440" bIns="45720" rtlCol="0" anchor="ctr"/>
          <a:lstStyle>
            <a:lvl1pPr algn="l">
              <a:defRPr sz="1200">
                <a:solidFill>
                  <a:schemeClr val="bg2"/>
                </a:solidFill>
              </a:defRPr>
            </a:lvl1pPr>
          </a:lstStyle>
          <a:p>
            <a:fld id="{43C2D66D-01B3-45AD-83AC-444CD13E670B}" type="datetimeFigureOut">
              <a:rPr lang="en-GB" smtClean="0">
                <a:solidFill>
                  <a:srgbClr val="DBF5F9"/>
                </a:solidFill>
              </a:rPr>
              <a:pPr/>
              <a:t>22/03/2022</a:t>
            </a:fld>
            <a:endParaRPr lang="en-GB">
              <a:solidFill>
                <a:srgbClr val="DBF5F9"/>
              </a:solidFill>
            </a:endParaRPr>
          </a:p>
        </p:txBody>
      </p:sp>
    </p:spTree>
    <p:extLst>
      <p:ext uri="{BB962C8B-B14F-4D97-AF65-F5344CB8AC3E}">
        <p14:creationId xmlns:p14="http://schemas.microsoft.com/office/powerpoint/2010/main" val="110316277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EC9664B-EA17-476A-A8F0-DF6458EA525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FBD1F07-5F6F-42A5-B38A-857873A4EDF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AF2EF36-6340-4CEA-9802-84457F1994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F82509-FB87-496A-BB7E-C71262CCEAC1}" type="datetimeFigureOut">
              <a:rPr lang="en-GB" smtClean="0"/>
              <a:t>22/03/2022</a:t>
            </a:fld>
            <a:endParaRPr lang="en-GB"/>
          </a:p>
        </p:txBody>
      </p:sp>
      <p:sp>
        <p:nvSpPr>
          <p:cNvPr id="5" name="Footer Placeholder 4">
            <a:extLst>
              <a:ext uri="{FF2B5EF4-FFF2-40B4-BE49-F238E27FC236}">
                <a16:creationId xmlns:a16="http://schemas.microsoft.com/office/drawing/2014/main" id="{BCC3D0F2-B55D-4C14-BFAE-643607AA7B7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C4F5FC63-852B-40DF-BFAF-78B1F93C4F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7E6D5C-65B4-43E9-A6B0-0990F0C221FD}" type="slidenum">
              <a:rPr lang="en-GB" smtClean="0"/>
              <a:t>‹#›</a:t>
            </a:fld>
            <a:endParaRPr lang="en-GB"/>
          </a:p>
        </p:txBody>
      </p:sp>
    </p:spTree>
    <p:extLst>
      <p:ext uri="{BB962C8B-B14F-4D97-AF65-F5344CB8AC3E}">
        <p14:creationId xmlns:p14="http://schemas.microsoft.com/office/powerpoint/2010/main" val="205929494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1600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10160000" cy="48006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11277600" y="0"/>
            <a:ext cx="9144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8" name="Rectangle 7"/>
          <p:cNvSpPr/>
          <p:nvPr/>
        </p:nvSpPr>
        <p:spPr>
          <a:xfrm>
            <a:off x="11277600" y="5486400"/>
            <a:ext cx="914400" cy="685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6" name="Slide Number Placeholder 5"/>
          <p:cNvSpPr>
            <a:spLocks noGrp="1"/>
          </p:cNvSpPr>
          <p:nvPr>
            <p:ph type="sldNum" sz="quarter" idx="4"/>
          </p:nvPr>
        </p:nvSpPr>
        <p:spPr>
          <a:xfrm>
            <a:off x="11375717" y="5648960"/>
            <a:ext cx="731520" cy="396240"/>
          </a:xfrm>
          <a:prstGeom prst="bracketPair">
            <a:avLst>
              <a:gd name="adj" fmla="val 17949"/>
            </a:avLst>
          </a:prstGeom>
          <a:ln w="19050">
            <a:solidFill>
              <a:srgbClr val="FFFFFF"/>
            </a:solidFill>
          </a:ln>
        </p:spPr>
        <p:txBody>
          <a:bodyPr vert="horz" lIns="0" tIns="0" rIns="0" bIns="0" rtlCol="0" anchor="ctr"/>
          <a:lstStyle>
            <a:lvl1pPr algn="ctr">
              <a:defRPr sz="1800">
                <a:solidFill>
                  <a:srgbClr val="FFFFFF"/>
                </a:solidFill>
              </a:defRPr>
            </a:lvl1pPr>
          </a:lstStyle>
          <a:p>
            <a:fld id="{5979ACFE-CDF6-4903-A144-EBEA6ACD77C2}" type="slidenum">
              <a:rPr lang="en-GB" smtClean="0"/>
              <a:pPr/>
              <a:t>‹#›</a:t>
            </a:fld>
            <a:endParaRPr lang="en-GB"/>
          </a:p>
        </p:txBody>
      </p:sp>
      <p:sp>
        <p:nvSpPr>
          <p:cNvPr id="5" name="Footer Placeholder 4"/>
          <p:cNvSpPr>
            <a:spLocks noGrp="1"/>
          </p:cNvSpPr>
          <p:nvPr>
            <p:ph type="ftr" sz="quarter" idx="3"/>
          </p:nvPr>
        </p:nvSpPr>
        <p:spPr>
          <a:xfrm rot="16200000">
            <a:off x="10510428" y="3987800"/>
            <a:ext cx="2367281" cy="487680"/>
          </a:xfrm>
          <a:prstGeom prst="rect">
            <a:avLst/>
          </a:prstGeom>
        </p:spPr>
        <p:txBody>
          <a:bodyPr vert="horz" lIns="91440" tIns="45720" rIns="91440" bIns="45720" rtlCol="0" anchor="ctr"/>
          <a:lstStyle>
            <a:lvl1pPr algn="r">
              <a:defRPr sz="1200">
                <a:solidFill>
                  <a:schemeClr val="bg2"/>
                </a:solidFill>
              </a:defRPr>
            </a:lvl1pPr>
          </a:lstStyle>
          <a:p>
            <a:endParaRPr lang="en-GB"/>
          </a:p>
        </p:txBody>
      </p:sp>
      <p:sp>
        <p:nvSpPr>
          <p:cNvPr id="4" name="Date Placeholder 3"/>
          <p:cNvSpPr>
            <a:spLocks noGrp="1"/>
          </p:cNvSpPr>
          <p:nvPr>
            <p:ph type="dt" sz="half" idx="2"/>
          </p:nvPr>
        </p:nvSpPr>
        <p:spPr>
          <a:xfrm rot="16200000">
            <a:off x="10474869" y="1584960"/>
            <a:ext cx="2438399" cy="487680"/>
          </a:xfrm>
          <a:prstGeom prst="rect">
            <a:avLst/>
          </a:prstGeom>
        </p:spPr>
        <p:txBody>
          <a:bodyPr vert="horz" lIns="91440" tIns="45720" rIns="91440" bIns="45720" rtlCol="0" anchor="ctr"/>
          <a:lstStyle>
            <a:lvl1pPr algn="l">
              <a:defRPr sz="1200">
                <a:solidFill>
                  <a:schemeClr val="bg2"/>
                </a:solidFill>
              </a:defRPr>
            </a:lvl1pPr>
          </a:lstStyle>
          <a:p>
            <a:fld id="{43C2D66D-01B3-45AD-83AC-444CD13E670B}" type="datetimeFigureOut">
              <a:rPr lang="en-GB" smtClean="0"/>
              <a:pPr/>
              <a:t>22/03/2022</a:t>
            </a:fld>
            <a:endParaRPr lang="en-GB"/>
          </a:p>
        </p:txBody>
      </p:sp>
    </p:spTree>
    <p:extLst>
      <p:ext uri="{BB962C8B-B14F-4D97-AF65-F5344CB8AC3E}">
        <p14:creationId xmlns:p14="http://schemas.microsoft.com/office/powerpoint/2010/main" val="344839003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txStyles>
    <p:title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p:titleStyle>
    <p:bodyStyle>
      <a:lvl1pPr marL="342900" indent="-228600" algn="l" defTabSz="914400" rtl="0" eaLnBrk="1" latinLnBrk="0" hangingPunct="1">
        <a:spcBef>
          <a:spcPct val="20000"/>
        </a:spcBef>
        <a:buClr>
          <a:schemeClr val="accent1"/>
        </a:buClr>
        <a:buFont typeface="Arial" pitchFamily="34" charset="0"/>
        <a:buChar char="•"/>
        <a:defRPr sz="2200" kern="1200">
          <a:solidFill>
            <a:schemeClr val="tx1"/>
          </a:solidFill>
          <a:latin typeface="+mn-lt"/>
          <a:ea typeface="+mn-ea"/>
          <a:cs typeface="+mn-cs"/>
        </a:defRPr>
      </a:lvl1pPr>
      <a:lvl2pPr marL="640080" indent="-228600" algn="l" defTabSz="914400" rtl="0" eaLnBrk="1" latinLnBrk="0" hangingPunct="1">
        <a:spcBef>
          <a:spcPct val="20000"/>
        </a:spcBef>
        <a:buClr>
          <a:schemeClr val="accent2"/>
        </a:buClr>
        <a:buFont typeface="Arial" pitchFamily="34" charset="0"/>
        <a:buChar char="•"/>
        <a:defRPr sz="2000" kern="1200">
          <a:solidFill>
            <a:schemeClr val="tx1"/>
          </a:solidFill>
          <a:latin typeface="+mn-lt"/>
          <a:ea typeface="+mn-ea"/>
          <a:cs typeface="+mn-cs"/>
        </a:defRPr>
      </a:lvl2pPr>
      <a:lvl3pPr marL="1005840" indent="-228600" algn="l" defTabSz="914400" rtl="0" eaLnBrk="1" latinLnBrk="0" hangingPunct="1">
        <a:spcBef>
          <a:spcPct val="20000"/>
        </a:spcBef>
        <a:buClr>
          <a:schemeClr val="accent3"/>
        </a:buClr>
        <a:buFont typeface="Arial" pitchFamily="34" charset="0"/>
        <a:buChar char="•"/>
        <a:defRPr sz="1800" kern="1200">
          <a:solidFill>
            <a:schemeClr val="tx1"/>
          </a:solidFill>
          <a:latin typeface="+mn-lt"/>
          <a:ea typeface="+mn-ea"/>
          <a:cs typeface="+mn-cs"/>
        </a:defRPr>
      </a:lvl3pPr>
      <a:lvl4pPr marL="1280160" indent="-228600" algn="l" defTabSz="914400" rtl="0" eaLnBrk="1" latinLnBrk="0" hangingPunct="1">
        <a:spcBef>
          <a:spcPct val="20000"/>
        </a:spcBef>
        <a:buClr>
          <a:schemeClr val="accent4"/>
        </a:buClr>
        <a:buFont typeface="Arial" pitchFamily="34" charset="0"/>
        <a:buChar char="•"/>
        <a:defRPr sz="1600" kern="1200">
          <a:solidFill>
            <a:schemeClr val="tx1"/>
          </a:solidFill>
          <a:latin typeface="+mn-lt"/>
          <a:ea typeface="+mn-ea"/>
          <a:cs typeface="+mn-cs"/>
        </a:defRPr>
      </a:lvl4pPr>
      <a:lvl5pPr marL="1554480" indent="-228600" algn="l" defTabSz="914400" rtl="0" eaLnBrk="1" latinLnBrk="0" hangingPunct="1">
        <a:spcBef>
          <a:spcPct val="20000"/>
        </a:spcBef>
        <a:buClr>
          <a:schemeClr val="accent5"/>
        </a:buClr>
        <a:buFont typeface="Arial" pitchFamily="34" charset="0"/>
        <a:buChar char="•"/>
        <a:defRPr sz="1400" kern="1200" baseline="0">
          <a:solidFill>
            <a:schemeClr val="tx1"/>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baseline="0">
          <a:solidFill>
            <a:schemeClr val="tx1"/>
          </a:solidFill>
          <a:latin typeface="+mn-lt"/>
          <a:ea typeface="+mn-ea"/>
          <a:cs typeface="+mn-cs"/>
        </a:defRPr>
      </a:lvl6pPr>
      <a:lvl7pPr marL="1920240" indent="-182880" algn="l" defTabSz="914400" rtl="0" eaLnBrk="1" latinLnBrk="0" hangingPunct="1">
        <a:spcBef>
          <a:spcPct val="20000"/>
        </a:spcBef>
        <a:buClr>
          <a:schemeClr val="accent2"/>
        </a:buClr>
        <a:buFont typeface="Arial" pitchFamily="34" charset="0"/>
        <a:buChar char="•"/>
        <a:defRPr sz="1400" kern="1200">
          <a:solidFill>
            <a:schemeClr val="tx1"/>
          </a:solidFill>
          <a:latin typeface="+mn-lt"/>
          <a:ea typeface="+mn-ea"/>
          <a:cs typeface="+mn-cs"/>
        </a:defRPr>
      </a:lvl7pPr>
      <a:lvl8pPr marL="2103120" indent="-182880" algn="l" defTabSz="914400" rtl="0" eaLnBrk="1" latinLnBrk="0" hangingPunct="1">
        <a:spcBef>
          <a:spcPct val="20000"/>
        </a:spcBef>
        <a:buClr>
          <a:schemeClr val="accent3"/>
        </a:buClr>
        <a:buFont typeface="Arial" pitchFamily="34" charset="0"/>
        <a:buChar char="•"/>
        <a:defRPr sz="1400" kern="1200">
          <a:solidFill>
            <a:schemeClr val="tx1"/>
          </a:solidFill>
          <a:latin typeface="+mn-lt"/>
          <a:ea typeface="+mn-ea"/>
          <a:cs typeface="+mn-cs"/>
        </a:defRPr>
      </a:lvl8pPr>
      <a:lvl9pPr marL="2286000" indent="-182880" algn="l" defTabSz="914400" rtl="0" eaLnBrk="1" latinLnBrk="0" hangingPunct="1">
        <a:spcBef>
          <a:spcPct val="20000"/>
        </a:spcBef>
        <a:buClr>
          <a:schemeClr val="accent4"/>
        </a:buClr>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539932" y="1495698"/>
            <a:ext cx="10972800" cy="515329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Freeform 3"/>
          <p:cNvSpPr>
            <a:spLocks noChangeArrowheads="1"/>
          </p:cNvSpPr>
          <p:nvPr userDrawn="1"/>
        </p:nvSpPr>
        <p:spPr bwMode="auto">
          <a:xfrm>
            <a:off x="0" y="1076325"/>
            <a:ext cx="12192000" cy="1588"/>
          </a:xfrm>
          <a:custGeom>
            <a:avLst/>
            <a:gdLst/>
            <a:ahLst/>
            <a:cxnLst>
              <a:cxn ang="0">
                <a:pos x="0" y="0"/>
              </a:cxn>
              <a:cxn ang="0">
                <a:pos x="25400" y="0"/>
              </a:cxn>
              <a:cxn ang="0">
                <a:pos x="0" y="0"/>
              </a:cxn>
            </a:cxnLst>
            <a:rect l="0" t="0" r="r" b="b"/>
            <a:pathLst>
              <a:path w="25401" h="1">
                <a:moveTo>
                  <a:pt x="0" y="0"/>
                </a:moveTo>
                <a:lnTo>
                  <a:pt x="25400" y="0"/>
                </a:lnTo>
                <a:lnTo>
                  <a:pt x="0" y="0"/>
                </a:lnTo>
              </a:path>
            </a:pathLst>
          </a:custGeom>
          <a:solidFill>
            <a:srgbClr val="CC0000"/>
          </a:solidFill>
          <a:ln w="41400">
            <a:solidFill>
              <a:srgbClr val="000000"/>
            </a:solidFill>
            <a:miter lim="800000"/>
            <a:headEnd/>
            <a:tailEnd/>
          </a:ln>
          <a:effectLst/>
        </p:spPr>
        <p:txBody>
          <a:bodyPr wrap="none" anchor="ctr"/>
          <a:lstStyle/>
          <a:p>
            <a:endParaRPr lang="en-US" sz="1800">
              <a:solidFill>
                <a:prstClr val="black"/>
              </a:solidFill>
            </a:endParaRPr>
          </a:p>
        </p:txBody>
      </p:sp>
      <p:pic>
        <p:nvPicPr>
          <p:cNvPr id="10" name="Picture 2"/>
          <p:cNvPicPr>
            <a:picLocks noChangeAspect="1" noChangeArrowheads="1"/>
          </p:cNvPicPr>
          <p:nvPr userDrawn="1"/>
        </p:nvPicPr>
        <p:blipFill>
          <a:blip r:embed="rId8" cstate="print"/>
          <a:srcRect/>
          <a:stretch>
            <a:fillRect/>
          </a:stretch>
        </p:blipFill>
        <p:spPr bwMode="auto">
          <a:xfrm>
            <a:off x="10716684" y="26988"/>
            <a:ext cx="1422400" cy="981075"/>
          </a:xfrm>
          <a:prstGeom prst="rect">
            <a:avLst/>
          </a:prstGeom>
          <a:noFill/>
          <a:ln w="9525">
            <a:noFill/>
            <a:round/>
            <a:headEnd/>
            <a:tailEnd/>
          </a:ln>
          <a:effectLst/>
        </p:spPr>
      </p:pic>
    </p:spTree>
    <p:extLst>
      <p:ext uri="{BB962C8B-B14F-4D97-AF65-F5344CB8AC3E}">
        <p14:creationId xmlns:p14="http://schemas.microsoft.com/office/powerpoint/2010/main" val="69461714"/>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Lst>
  <p:transition>
    <p:fade thruBlk="1"/>
  </p:transition>
  <p:hf hdr="0" ftr="0" dt="0"/>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600" kern="1200" baseline="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200" kern="1200" baseline="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baseline="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baseline="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baseline="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emf"/><Relationship Id="rId1" Type="http://schemas.openxmlformats.org/officeDocument/2006/relationships/slideLayout" Target="../slideLayouts/slideLayout24.xml"/><Relationship Id="rId6" Type="http://schemas.openxmlformats.org/officeDocument/2006/relationships/image" Target="../media/image21.jpe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emf"/><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1.xml"/><Relationship Id="rId6" Type="http://schemas.openxmlformats.org/officeDocument/2006/relationships/image" Target="../media/image31.gif"/><Relationship Id="rId5" Type="http://schemas.openxmlformats.org/officeDocument/2006/relationships/image" Target="../media/image30.pn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34.jpe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hyperlink" Target="http://www.africanstudies.ox.ac.uk/lake-turkana-and-lower-omo-hydrological-impacts-major-dam-and-irrigation-developments" TargetMode="External"/><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gi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g"/><Relationship Id="rId1" Type="http://schemas.openxmlformats.org/officeDocument/2006/relationships/slideLayout" Target="../slideLayouts/slideLayout4.xml"/><Relationship Id="rId4" Type="http://schemas.openxmlformats.org/officeDocument/2006/relationships/image" Target="../media/image45.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hyperlink" Target="https://iukwc.org/sites/default/files/images/Tebbs%20PPP%20Report.pdf" TargetMode="External"/><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51.png"/><Relationship Id="rId7" Type="http://schemas.openxmlformats.org/officeDocument/2006/relationships/diagramColors" Target="../diagrams/colors1.xml"/><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6.xml.rels><?xml version="1.0" encoding="UTF-8" standalone="yes"?>
<Relationships xmlns="http://schemas.openxmlformats.org/package/2006/relationships"><Relationship Id="rId2" Type="http://schemas.openxmlformats.org/officeDocument/2006/relationships/hyperlink" Target="http://www.iukwc.org/"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hyperlink" Target="https://cosmos.ceh.ac.uk/" TargetMode="External"/><Relationship Id="rId2" Type="http://schemas.openxmlformats.org/officeDocument/2006/relationships/hyperlink" Target="http://www.iukwc.org/"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0.xml"/><Relationship Id="rId4" Type="http://schemas.openxmlformats.org/officeDocument/2006/relationships/image" Target="../media/image12.gif"/></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The planet earth taken from the outer space">
            <a:extLst>
              <a:ext uri="{FF2B5EF4-FFF2-40B4-BE49-F238E27FC236}">
                <a16:creationId xmlns:a16="http://schemas.microsoft.com/office/drawing/2014/main" id="{92157392-82EB-4857-992E-F0CC1EFBEF2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1736" r="23010" b="4915"/>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8C37D2F-357A-4247-82DC-877179798EB3}"/>
              </a:ext>
            </a:extLst>
          </p:cNvPr>
          <p:cNvSpPr>
            <a:spLocks noGrp="1"/>
          </p:cNvSpPr>
          <p:nvPr>
            <p:ph type="ctrTitle"/>
          </p:nvPr>
        </p:nvSpPr>
        <p:spPr>
          <a:xfrm>
            <a:off x="477981" y="1122363"/>
            <a:ext cx="4023360" cy="3204134"/>
          </a:xfrm>
        </p:spPr>
        <p:txBody>
          <a:bodyPr anchor="b">
            <a:normAutofit/>
          </a:bodyPr>
          <a:lstStyle/>
          <a:p>
            <a:pPr algn="l"/>
            <a:r>
              <a:rPr lang="en-GB" sz="4400" dirty="0"/>
              <a:t>Earth Observation for Addressing Global Challenges</a:t>
            </a:r>
          </a:p>
        </p:txBody>
      </p:sp>
      <p:sp>
        <p:nvSpPr>
          <p:cNvPr id="3" name="Subtitle 2">
            <a:extLst>
              <a:ext uri="{FF2B5EF4-FFF2-40B4-BE49-F238E27FC236}">
                <a16:creationId xmlns:a16="http://schemas.microsoft.com/office/drawing/2014/main" id="{E5EB01FA-2DDA-449D-9873-4A0668169172}"/>
              </a:ext>
            </a:extLst>
          </p:cNvPr>
          <p:cNvSpPr>
            <a:spLocks noGrp="1"/>
          </p:cNvSpPr>
          <p:nvPr>
            <p:ph type="subTitle" idx="1"/>
          </p:nvPr>
        </p:nvSpPr>
        <p:spPr>
          <a:xfrm>
            <a:off x="477980" y="4872922"/>
            <a:ext cx="4023359" cy="1208141"/>
          </a:xfrm>
        </p:spPr>
        <p:txBody>
          <a:bodyPr>
            <a:normAutofit/>
          </a:bodyPr>
          <a:lstStyle/>
          <a:p>
            <a:pPr algn="l"/>
            <a:r>
              <a:rPr lang="en-GB" sz="1400"/>
              <a:t>Dr Emma Tebbs</a:t>
            </a:r>
          </a:p>
          <a:p>
            <a:pPr algn="l"/>
            <a:r>
              <a:rPr lang="en-GB" sz="1400"/>
              <a:t>Department of Geography, King’s College London</a:t>
            </a:r>
          </a:p>
          <a:p>
            <a:pPr algn="l"/>
            <a:r>
              <a:rPr lang="en-GB" sz="1400"/>
              <a:t>emma.tebbs@kcl.ac.uk</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8487971"/>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A8378F-E026-44B3-8921-3C621CBDFD9B}"/>
              </a:ext>
            </a:extLst>
          </p:cNvPr>
          <p:cNvPicPr>
            <a:picLocks noChangeAspect="1"/>
          </p:cNvPicPr>
          <p:nvPr/>
        </p:nvPicPr>
        <p:blipFill>
          <a:blip r:embed="rId2"/>
          <a:stretch>
            <a:fillRect/>
          </a:stretch>
        </p:blipFill>
        <p:spPr>
          <a:xfrm>
            <a:off x="6286297" y="1805388"/>
            <a:ext cx="5512580" cy="4351339"/>
          </a:xfrm>
          <a:prstGeom prst="rect">
            <a:avLst/>
          </a:prstGeom>
        </p:spPr>
      </p:pic>
      <p:sp>
        <p:nvSpPr>
          <p:cNvPr id="2" name="Title 1">
            <a:extLst>
              <a:ext uri="{FF2B5EF4-FFF2-40B4-BE49-F238E27FC236}">
                <a16:creationId xmlns:a16="http://schemas.microsoft.com/office/drawing/2014/main" id="{E3622FAE-B6CB-4893-A7B5-14A4FAAEC455}"/>
              </a:ext>
            </a:extLst>
          </p:cNvPr>
          <p:cNvSpPr>
            <a:spLocks noGrp="1"/>
          </p:cNvSpPr>
          <p:nvPr>
            <p:ph type="title"/>
          </p:nvPr>
        </p:nvSpPr>
        <p:spPr/>
        <p:txBody>
          <a:bodyPr/>
          <a:lstStyle/>
          <a:p>
            <a:r>
              <a:rPr lang="en-GB" dirty="0"/>
              <a:t>EO 4 SDGs (Sustainable Development Goals)</a:t>
            </a:r>
          </a:p>
        </p:txBody>
      </p:sp>
      <p:sp>
        <p:nvSpPr>
          <p:cNvPr id="3" name="Content Placeholder 2">
            <a:extLst>
              <a:ext uri="{FF2B5EF4-FFF2-40B4-BE49-F238E27FC236}">
                <a16:creationId xmlns:a16="http://schemas.microsoft.com/office/drawing/2014/main" id="{61F38C2C-2154-465A-BC32-3DE42C032CE8}"/>
              </a:ext>
            </a:extLst>
          </p:cNvPr>
          <p:cNvSpPr>
            <a:spLocks noGrp="1"/>
          </p:cNvSpPr>
          <p:nvPr>
            <p:ph idx="1"/>
          </p:nvPr>
        </p:nvSpPr>
        <p:spPr>
          <a:xfrm>
            <a:off x="838200" y="1825625"/>
            <a:ext cx="5067504" cy="4351338"/>
          </a:xfrm>
        </p:spPr>
        <p:txBody>
          <a:bodyPr>
            <a:normAutofit/>
          </a:bodyPr>
          <a:lstStyle/>
          <a:p>
            <a:pPr marL="0" indent="0">
              <a:buNone/>
            </a:pPr>
            <a:r>
              <a:rPr lang="en-GB" sz="2800" dirty="0"/>
              <a:t>UN </a:t>
            </a:r>
            <a:r>
              <a:rPr lang="en-GB" dirty="0"/>
              <a:t>Sustainable Development Goals</a:t>
            </a:r>
            <a:r>
              <a:rPr lang="en-GB" sz="2800" dirty="0"/>
              <a:t> focus on data driven, evidence-based decision-making. </a:t>
            </a:r>
          </a:p>
          <a:p>
            <a:pPr marL="0" indent="0">
              <a:buNone/>
            </a:pPr>
            <a:endParaRPr lang="en-GB" dirty="0"/>
          </a:p>
          <a:p>
            <a:pPr marL="0" indent="0">
              <a:buNone/>
            </a:pPr>
            <a:r>
              <a:rPr lang="en-GB" dirty="0"/>
              <a:t>Satellite EO data can provide observations of our oceans, land surface, freshwaters and atmosphere. </a:t>
            </a:r>
          </a:p>
          <a:p>
            <a:pPr marL="0" indent="0">
              <a:buNone/>
            </a:pPr>
            <a:endParaRPr lang="en-GB" sz="2800" dirty="0"/>
          </a:p>
          <a:p>
            <a:pPr indent="-342900"/>
            <a:endParaRPr lang="en-GB" sz="2800" dirty="0"/>
          </a:p>
          <a:p>
            <a:pPr marL="0" indent="0">
              <a:buNone/>
            </a:pPr>
            <a:endParaRPr lang="en-GB" dirty="0"/>
          </a:p>
        </p:txBody>
      </p:sp>
      <p:pic>
        <p:nvPicPr>
          <p:cNvPr id="9" name="Picture 8" descr="Related image">
            <a:extLst>
              <a:ext uri="{FF2B5EF4-FFF2-40B4-BE49-F238E27FC236}">
                <a16:creationId xmlns:a16="http://schemas.microsoft.com/office/drawing/2014/main" id="{F2D88B72-82E1-4397-BD79-91C3DC67EF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123" y="5437683"/>
            <a:ext cx="1320898" cy="132089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descr="Related image">
            <a:extLst>
              <a:ext uri="{FF2B5EF4-FFF2-40B4-BE49-F238E27FC236}">
                <a16:creationId xmlns:a16="http://schemas.microsoft.com/office/drawing/2014/main" id="{02C1792E-127D-4449-9A6E-8F264C0AA9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0875" y="5437683"/>
            <a:ext cx="1328632" cy="132863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2" descr="Related image">
            <a:extLst>
              <a:ext uri="{FF2B5EF4-FFF2-40B4-BE49-F238E27FC236}">
                <a16:creationId xmlns:a16="http://schemas.microsoft.com/office/drawing/2014/main" id="{E9FEC81C-B822-421C-858C-AB99E612C9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38614" y="5437683"/>
            <a:ext cx="1320899" cy="132089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4" descr="Related image">
            <a:extLst>
              <a:ext uri="{FF2B5EF4-FFF2-40B4-BE49-F238E27FC236}">
                <a16:creationId xmlns:a16="http://schemas.microsoft.com/office/drawing/2014/main" id="{FCA2E062-BE23-4B5D-9B9A-FC579388DA9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642" t="3022" r="5561" b="7286"/>
          <a:stretch/>
        </p:blipFill>
        <p:spPr bwMode="auto">
          <a:xfrm>
            <a:off x="4668620" y="5437683"/>
            <a:ext cx="1320899" cy="1320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3928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F556DAA1-5B7E-46BD-A4DF-27AF5F1AC6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1" y="998792"/>
            <a:ext cx="9495492" cy="555121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CCBD721-7BDA-460F-88A2-EC992FF1A120}"/>
              </a:ext>
            </a:extLst>
          </p:cNvPr>
          <p:cNvSpPr>
            <a:spLocks noGrp="1"/>
          </p:cNvSpPr>
          <p:nvPr>
            <p:ph type="title"/>
          </p:nvPr>
        </p:nvSpPr>
        <p:spPr/>
        <p:txBody>
          <a:bodyPr/>
          <a:lstStyle/>
          <a:p>
            <a:r>
              <a:rPr lang="en-GB" dirty="0"/>
              <a:t>How can EO contribute to addressing global challenges?</a:t>
            </a:r>
          </a:p>
        </p:txBody>
      </p:sp>
      <p:sp>
        <p:nvSpPr>
          <p:cNvPr id="3" name="Content Placeholder 2">
            <a:extLst>
              <a:ext uri="{FF2B5EF4-FFF2-40B4-BE49-F238E27FC236}">
                <a16:creationId xmlns:a16="http://schemas.microsoft.com/office/drawing/2014/main" id="{E26E23A2-18F5-423C-BFF6-A374C0498B42}"/>
              </a:ext>
            </a:extLst>
          </p:cNvPr>
          <p:cNvSpPr>
            <a:spLocks noGrp="1"/>
          </p:cNvSpPr>
          <p:nvPr>
            <p:ph idx="1"/>
          </p:nvPr>
        </p:nvSpPr>
        <p:spPr>
          <a:xfrm>
            <a:off x="457201" y="2506662"/>
            <a:ext cx="3860586" cy="4351338"/>
          </a:xfrm>
        </p:spPr>
        <p:txBody>
          <a:bodyPr>
            <a:normAutofit/>
          </a:bodyPr>
          <a:lstStyle/>
          <a:p>
            <a:endParaRPr lang="en-GB" dirty="0"/>
          </a:p>
        </p:txBody>
      </p:sp>
      <p:sp>
        <p:nvSpPr>
          <p:cNvPr id="4" name="TextBox 3">
            <a:extLst>
              <a:ext uri="{FF2B5EF4-FFF2-40B4-BE49-F238E27FC236}">
                <a16:creationId xmlns:a16="http://schemas.microsoft.com/office/drawing/2014/main" id="{AA2F60D2-C1F6-411B-A6F7-1FD63C79AFB1}"/>
              </a:ext>
            </a:extLst>
          </p:cNvPr>
          <p:cNvSpPr txBox="1"/>
          <p:nvPr/>
        </p:nvSpPr>
        <p:spPr>
          <a:xfrm>
            <a:off x="7452851" y="6380726"/>
            <a:ext cx="4395019" cy="338554"/>
          </a:xfrm>
          <a:prstGeom prst="rect">
            <a:avLst/>
          </a:prstGeom>
          <a:noFill/>
        </p:spPr>
        <p:txBody>
          <a:bodyPr wrap="square" rtlCol="0">
            <a:spAutoFit/>
          </a:bodyPr>
          <a:lstStyle/>
          <a:p>
            <a:r>
              <a:rPr lang="en-GB" sz="1600" dirty="0"/>
              <a:t>Source: Group on Earth Observations (GEO)</a:t>
            </a:r>
          </a:p>
        </p:txBody>
      </p:sp>
      <p:sp>
        <p:nvSpPr>
          <p:cNvPr id="7" name="TextBox 6">
            <a:extLst>
              <a:ext uri="{FF2B5EF4-FFF2-40B4-BE49-F238E27FC236}">
                <a16:creationId xmlns:a16="http://schemas.microsoft.com/office/drawing/2014/main" id="{1E7669F1-39F5-439C-A0B4-289AC7848EA4}"/>
              </a:ext>
            </a:extLst>
          </p:cNvPr>
          <p:cNvSpPr txBox="1"/>
          <p:nvPr/>
        </p:nvSpPr>
        <p:spPr>
          <a:xfrm>
            <a:off x="9402193" y="1242381"/>
            <a:ext cx="3047260" cy="1754326"/>
          </a:xfrm>
          <a:prstGeom prst="rect">
            <a:avLst/>
          </a:prstGeom>
          <a:noFill/>
        </p:spPr>
        <p:txBody>
          <a:bodyPr wrap="square">
            <a:spAutoFit/>
          </a:bodyPr>
          <a:lstStyle/>
          <a:p>
            <a:pPr marL="0" indent="0">
              <a:buNone/>
            </a:pPr>
            <a:r>
              <a:rPr lang="en-GB" sz="1800" dirty="0"/>
              <a:t>EO can be used to observe:</a:t>
            </a:r>
          </a:p>
          <a:p>
            <a:pPr marL="285750" indent="-285750">
              <a:buFont typeface="Arial" panose="020B0604020202020204" pitchFamily="34" charset="0"/>
              <a:buChar char="•"/>
            </a:pPr>
            <a:r>
              <a:rPr lang="en-GB" sz="1800" dirty="0"/>
              <a:t>Biosphere</a:t>
            </a:r>
          </a:p>
          <a:p>
            <a:pPr marL="285750" indent="-285750">
              <a:buFont typeface="Arial" panose="020B0604020202020204" pitchFamily="34" charset="0"/>
              <a:buChar char="•"/>
            </a:pPr>
            <a:r>
              <a:rPr lang="en-GB" sz="1800" dirty="0"/>
              <a:t>Hydrosphere</a:t>
            </a:r>
          </a:p>
          <a:p>
            <a:pPr marL="285750" indent="-285750">
              <a:buFont typeface="Arial" panose="020B0604020202020204" pitchFamily="34" charset="0"/>
              <a:buChar char="•"/>
            </a:pPr>
            <a:r>
              <a:rPr lang="en-GB" sz="1800" dirty="0"/>
              <a:t>Cryosphere</a:t>
            </a:r>
          </a:p>
          <a:p>
            <a:pPr marL="285750" indent="-285750">
              <a:buFont typeface="Arial" panose="020B0604020202020204" pitchFamily="34" charset="0"/>
              <a:buChar char="•"/>
            </a:pPr>
            <a:r>
              <a:rPr lang="en-GB" sz="1800" dirty="0"/>
              <a:t>Geosphere</a:t>
            </a:r>
          </a:p>
          <a:p>
            <a:pPr marL="285750" indent="-285750">
              <a:buFont typeface="Arial" panose="020B0604020202020204" pitchFamily="34" charset="0"/>
              <a:buChar char="•"/>
            </a:pPr>
            <a:r>
              <a:rPr lang="en-GB" sz="1800" dirty="0"/>
              <a:t>Atmosphere </a:t>
            </a:r>
          </a:p>
        </p:txBody>
      </p:sp>
    </p:spTree>
    <p:extLst>
      <p:ext uri="{BB962C8B-B14F-4D97-AF65-F5344CB8AC3E}">
        <p14:creationId xmlns:p14="http://schemas.microsoft.com/office/powerpoint/2010/main" val="4252445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4" name="Rectangle 143">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6" name="Picture 145">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0724" name="Rectangle 2">
            <a:extLst>
              <a:ext uri="{FF2B5EF4-FFF2-40B4-BE49-F238E27FC236}">
                <a16:creationId xmlns:a16="http://schemas.microsoft.com/office/drawing/2014/main" id="{41E4BB99-1FD1-4A8B-8E81-31259575E9CB}"/>
              </a:ext>
            </a:extLst>
          </p:cNvPr>
          <p:cNvSpPr>
            <a:spLocks noGrp="1" noChangeArrowheads="1"/>
          </p:cNvSpPr>
          <p:nvPr>
            <p:ph type="title"/>
          </p:nvPr>
        </p:nvSpPr>
        <p:spPr>
          <a:xfrm>
            <a:off x="6094104" y="802955"/>
            <a:ext cx="5485185" cy="1454051"/>
          </a:xfrm>
        </p:spPr>
        <p:txBody>
          <a:bodyPr vert="horz" lIns="91440" tIns="45720" rIns="91440" bIns="45720" rtlCol="0" anchor="ctr">
            <a:normAutofit/>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sz="3100" b="1" kern="1200" dirty="0">
                <a:solidFill>
                  <a:srgbClr val="000000"/>
                </a:solidFill>
                <a:latin typeface="+mj-lt"/>
                <a:ea typeface="+mj-ea"/>
                <a:cs typeface="+mj-cs"/>
              </a:rPr>
              <a:t>How can EO contribute to addressing global challenges?</a:t>
            </a:r>
          </a:p>
        </p:txBody>
      </p:sp>
      <p:sp>
        <p:nvSpPr>
          <p:cNvPr id="148"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0726" name="Picture 4">
            <a:extLst>
              <a:ext uri="{FF2B5EF4-FFF2-40B4-BE49-F238E27FC236}">
                <a16:creationId xmlns:a16="http://schemas.microsoft.com/office/drawing/2014/main" id="{2796200E-3D55-4F51-A759-E2FDAB05882D}"/>
              </a:ext>
            </a:extLst>
          </p:cNvPr>
          <p:cNvPicPr>
            <a:picLocks noChangeAspect="1" noChangeArrowheads="1"/>
          </p:cNvPicPr>
          <p:nvPr/>
        </p:nvPicPr>
        <p:blipFill rotWithShape="1">
          <a:blip r:embed="rId4">
            <a:extLst>
              <a:ext uri="{28A0092B-C50C-407E-A947-70E740481C1C}">
                <a14:useLocalDpi xmlns:a14="http://schemas.microsoft.com/office/drawing/2010/main"/>
              </a:ext>
            </a:extLst>
          </a:blip>
          <a:srcRect t="1382" r="1" b="1"/>
          <a:stretch/>
        </p:blipFill>
        <p:spPr bwMode="auto">
          <a:xfrm>
            <a:off x="530934" y="1629089"/>
            <a:ext cx="3458661" cy="362002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0725" name="Text Box 3">
            <a:extLst>
              <a:ext uri="{FF2B5EF4-FFF2-40B4-BE49-F238E27FC236}">
                <a16:creationId xmlns:a16="http://schemas.microsoft.com/office/drawing/2014/main" id="{48D19730-0CC3-4837-95D2-D4D3371942F5}"/>
              </a:ext>
            </a:extLst>
          </p:cNvPr>
          <p:cNvSpPr txBox="1">
            <a:spLocks noChangeArrowheads="1"/>
          </p:cNvSpPr>
          <p:nvPr/>
        </p:nvSpPr>
        <p:spPr bwMode="auto">
          <a:xfrm>
            <a:off x="6090574" y="2421682"/>
            <a:ext cx="4977578" cy="363928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lIns="91440" tIns="45720" rIns="91440" bIns="45720" rtlCol="0" anchor="ctr">
            <a:normAutofit fontScale="92500" lnSpcReduction="20000"/>
          </a:bodyPr>
          <a:lstStyle>
            <a:lvl1pPr marL="342900" indent="-341313">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S Gothic" panose="020B0609070205080204" pitchFamily="49"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S Gothic" panose="020B0609070205080204" pitchFamily="49"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S Gothic" panose="020B0609070205080204" pitchFamily="49"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S Gothic" panose="020B0609070205080204" pitchFamily="49"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S Gothic" panose="020B0609070205080204" pitchFamily="49" charset="-128"/>
              </a:defRPr>
            </a:lvl9pPr>
          </a:lstStyle>
          <a:p>
            <a:pPr marL="457200" indent="-342900" defTabSz="914400">
              <a:lnSpc>
                <a:spcPct val="90000"/>
              </a:lnSpc>
              <a:spcBef>
                <a:spcPts val="638"/>
              </a:spcBef>
              <a:spcAft>
                <a:spcPts val="1425"/>
              </a:spcAft>
              <a:buSzPct val="45000"/>
              <a:buFont typeface="Arial" panose="020B0604020202020204" pitchFamily="34" charset="0"/>
              <a:buChar char="•"/>
            </a:pPr>
            <a:r>
              <a:rPr lang="en-US" altLang="en-US" sz="2000" dirty="0">
                <a:solidFill>
                  <a:srgbClr val="000000"/>
                </a:solidFill>
                <a:latin typeface="+mn-lt"/>
                <a:ea typeface="+mn-ea"/>
              </a:rPr>
              <a:t>More cost-effective than ground-based surveys</a:t>
            </a:r>
          </a:p>
          <a:p>
            <a:pPr marL="457200" indent="-342900" defTabSz="914400">
              <a:lnSpc>
                <a:spcPct val="90000"/>
              </a:lnSpc>
              <a:spcBef>
                <a:spcPts val="638"/>
              </a:spcBef>
              <a:spcAft>
                <a:spcPts val="1425"/>
              </a:spcAft>
              <a:buSzPct val="45000"/>
              <a:buFont typeface="Arial" panose="020B0604020202020204" pitchFamily="34" charset="0"/>
              <a:buChar char="•"/>
            </a:pPr>
            <a:r>
              <a:rPr lang="en-US" altLang="en-US" sz="2000" dirty="0">
                <a:solidFill>
                  <a:srgbClr val="000000"/>
                </a:solidFill>
                <a:latin typeface="+mn-lt"/>
                <a:ea typeface="+mn-ea"/>
              </a:rPr>
              <a:t>Allows regional and global coverage</a:t>
            </a:r>
          </a:p>
          <a:p>
            <a:pPr marL="457200" indent="-342900" defTabSz="914400">
              <a:lnSpc>
                <a:spcPct val="90000"/>
              </a:lnSpc>
              <a:spcBef>
                <a:spcPts val="638"/>
              </a:spcBef>
              <a:spcAft>
                <a:spcPts val="1425"/>
              </a:spcAft>
              <a:buSzPct val="45000"/>
              <a:buFont typeface="Arial" panose="020B0604020202020204" pitchFamily="34" charset="0"/>
              <a:buChar char="•"/>
            </a:pPr>
            <a:r>
              <a:rPr lang="en-US" altLang="en-US" sz="2000" dirty="0">
                <a:solidFill>
                  <a:srgbClr val="000000"/>
                </a:solidFill>
                <a:latin typeface="+mn-lt"/>
                <a:ea typeface="+mn-ea"/>
              </a:rPr>
              <a:t>Satellites provide a consistent long-term dataset</a:t>
            </a:r>
          </a:p>
          <a:p>
            <a:pPr marL="457200" indent="-342900" defTabSz="914400">
              <a:lnSpc>
                <a:spcPct val="90000"/>
              </a:lnSpc>
              <a:spcBef>
                <a:spcPts val="638"/>
              </a:spcBef>
              <a:spcAft>
                <a:spcPts val="1425"/>
              </a:spcAft>
              <a:buSzPct val="45000"/>
              <a:buFont typeface="Arial" panose="020B0604020202020204" pitchFamily="34" charset="0"/>
              <a:buChar char="•"/>
            </a:pPr>
            <a:r>
              <a:rPr lang="en-US" altLang="en-US" sz="2000" dirty="0">
                <a:solidFill>
                  <a:srgbClr val="000000"/>
                </a:solidFill>
                <a:latin typeface="+mn-lt"/>
                <a:ea typeface="+mn-ea"/>
              </a:rPr>
              <a:t>Allows monitoring of a wide range of parameters to assess status and trends.</a:t>
            </a:r>
          </a:p>
          <a:p>
            <a:pPr marL="457200" indent="-342900" defTabSz="914400">
              <a:lnSpc>
                <a:spcPct val="90000"/>
              </a:lnSpc>
              <a:spcBef>
                <a:spcPts val="638"/>
              </a:spcBef>
              <a:spcAft>
                <a:spcPts val="1425"/>
              </a:spcAft>
              <a:buSzPct val="45000"/>
              <a:buFont typeface="Arial" panose="020B0604020202020204" pitchFamily="34" charset="0"/>
              <a:buChar char="•"/>
            </a:pPr>
            <a:r>
              <a:rPr lang="en-US" altLang="en-US" sz="2000" dirty="0">
                <a:solidFill>
                  <a:srgbClr val="000000"/>
                </a:solidFill>
                <a:latin typeface="+mn-lt"/>
                <a:ea typeface="+mn-ea"/>
              </a:rPr>
              <a:t>Can be integrate with other data sources to investigate drivers and impacts of change</a:t>
            </a:r>
          </a:p>
          <a:p>
            <a:pPr marL="457200" indent="-342900" defTabSz="914400">
              <a:lnSpc>
                <a:spcPct val="90000"/>
              </a:lnSpc>
              <a:spcBef>
                <a:spcPts val="638"/>
              </a:spcBef>
              <a:spcAft>
                <a:spcPts val="1425"/>
              </a:spcAft>
              <a:buSzPct val="45000"/>
              <a:buFont typeface="Arial" panose="020B0604020202020204" pitchFamily="34" charset="0"/>
              <a:buChar char="•"/>
            </a:pPr>
            <a:r>
              <a:rPr lang="en-US" altLang="en-US" sz="2000" dirty="0">
                <a:solidFill>
                  <a:srgbClr val="000000"/>
                </a:solidFill>
                <a:latin typeface="+mn-lt"/>
                <a:ea typeface="+mn-ea"/>
              </a:rPr>
              <a:t>The impact of management interventions can also be assessed </a:t>
            </a:r>
          </a:p>
        </p:txBody>
      </p:sp>
      <p:sp>
        <p:nvSpPr>
          <p:cNvPr id="6" name="Date Placeholder 3">
            <a:extLst>
              <a:ext uri="{FF2B5EF4-FFF2-40B4-BE49-F238E27FC236}">
                <a16:creationId xmlns:a16="http://schemas.microsoft.com/office/drawing/2014/main" id="{D20EA143-F8A5-40A0-B0C0-E2F164DC71F7}"/>
              </a:ext>
            </a:extLst>
          </p:cNvPr>
          <p:cNvSpPr>
            <a:spLocks noGrp="1"/>
          </p:cNvSpPr>
          <p:nvPr>
            <p:ph type="dt" sz="half" idx="10"/>
          </p:nvPr>
        </p:nvSpPr>
        <p:spPr>
          <a:xfrm>
            <a:off x="805659" y="6223702"/>
            <a:ext cx="3108065" cy="314067"/>
          </a:xfrm>
        </p:spPr>
        <p:txBody>
          <a:bodyPr vert="horz" lIns="91440" tIns="45720" rIns="91440" bIns="45720" rtlCol="0" anchor="ctr">
            <a:normAutofit/>
          </a:bodyPr>
          <a:lstStyle/>
          <a:p>
            <a:pPr defTabSz="914400">
              <a:spcAft>
                <a:spcPts val="600"/>
              </a:spcAft>
              <a:defRPr/>
            </a:pPr>
            <a:r>
              <a:rPr lang="en-US" sz="1100">
                <a:solidFill>
                  <a:srgbClr val="898989"/>
                </a:solidFill>
              </a:rPr>
              <a:t>3/24/11</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FD14067-B6DD-48D7-82E4-3CC20FD40A15}"/>
              </a:ext>
            </a:extLst>
          </p:cNvPr>
          <p:cNvSpPr>
            <a:spLocks noGrp="1"/>
          </p:cNvSpPr>
          <p:nvPr>
            <p:ph type="title"/>
          </p:nvPr>
        </p:nvSpPr>
        <p:spPr>
          <a:xfrm>
            <a:off x="609600" y="274638"/>
            <a:ext cx="5122067" cy="1143000"/>
          </a:xfrm>
        </p:spPr>
        <p:txBody>
          <a:bodyPr/>
          <a:lstStyle/>
          <a:p>
            <a:r>
              <a:rPr lang="en-GB" sz="3200" dirty="0"/>
              <a:t>How can EO contribute to addressing global challenges?</a:t>
            </a:r>
          </a:p>
        </p:txBody>
      </p:sp>
      <p:sp>
        <p:nvSpPr>
          <p:cNvPr id="3" name="Content Placeholder 2">
            <a:extLst>
              <a:ext uri="{FF2B5EF4-FFF2-40B4-BE49-F238E27FC236}">
                <a16:creationId xmlns:a16="http://schemas.microsoft.com/office/drawing/2014/main" id="{29EB513D-502F-4921-99A0-09D258E3E545}"/>
              </a:ext>
            </a:extLst>
          </p:cNvPr>
          <p:cNvSpPr>
            <a:spLocks noGrp="1"/>
          </p:cNvSpPr>
          <p:nvPr>
            <p:ph idx="1"/>
          </p:nvPr>
        </p:nvSpPr>
        <p:spPr>
          <a:xfrm>
            <a:off x="609600" y="1581539"/>
            <a:ext cx="5324669" cy="4800600"/>
          </a:xfrm>
        </p:spPr>
        <p:txBody>
          <a:bodyPr>
            <a:normAutofit/>
          </a:bodyPr>
          <a:lstStyle/>
          <a:p>
            <a:pPr indent="-342900"/>
            <a:r>
              <a:rPr lang="en-GB" sz="2400" dirty="0"/>
              <a:t>Providing consistent, frequent, global observations of how the Earth is changing. </a:t>
            </a:r>
          </a:p>
          <a:p>
            <a:pPr marL="114300" indent="0">
              <a:buNone/>
            </a:pPr>
            <a:endParaRPr lang="en-GB" dirty="0"/>
          </a:p>
          <a:p>
            <a:r>
              <a:rPr lang="en-GB" dirty="0"/>
              <a:t>Supporting the science that underpins global decision-making</a:t>
            </a:r>
          </a:p>
          <a:p>
            <a:endParaRPr lang="en-GB" dirty="0"/>
          </a:p>
          <a:p>
            <a:r>
              <a:rPr lang="en-GB" dirty="0"/>
              <a:t>Can be integrated into models to support projection of future impacts. </a:t>
            </a:r>
          </a:p>
          <a:p>
            <a:endParaRPr lang="en-GB" dirty="0"/>
          </a:p>
          <a:p>
            <a:r>
              <a:rPr lang="en-GB" dirty="0"/>
              <a:t>Providing powerful imagery and data for advocacy</a:t>
            </a:r>
          </a:p>
          <a:p>
            <a:endParaRPr lang="en-GB" dirty="0"/>
          </a:p>
          <a:p>
            <a:endParaRPr lang="en-GB" dirty="0"/>
          </a:p>
          <a:p>
            <a:endParaRPr lang="en-GB" dirty="0"/>
          </a:p>
          <a:p>
            <a:endParaRPr lang="en-GB" dirty="0"/>
          </a:p>
        </p:txBody>
      </p:sp>
      <p:pic>
        <p:nvPicPr>
          <p:cNvPr id="4098" name="Picture 2" descr="Image result for satellite imagery">
            <a:extLst>
              <a:ext uri="{FF2B5EF4-FFF2-40B4-BE49-F238E27FC236}">
                <a16:creationId xmlns:a16="http://schemas.microsoft.com/office/drawing/2014/main" id="{98B6F05F-340D-4D58-8B51-FFB6881926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4990" y="-27895"/>
            <a:ext cx="5122067" cy="331227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mage result for imagery satellite agriculture">
            <a:extLst>
              <a:ext uri="{FF2B5EF4-FFF2-40B4-BE49-F238E27FC236}">
                <a16:creationId xmlns:a16="http://schemas.microsoft.com/office/drawing/2014/main" id="{F4FCFF07-49EC-48F9-A0BA-D7CF473B73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7011" y="2897869"/>
            <a:ext cx="5122844" cy="3890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32378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A97E474-AA80-4A17-9274-924C0639A43C}"/>
              </a:ext>
            </a:extLst>
          </p:cNvPr>
          <p:cNvSpPr>
            <a:spLocks noGrp="1"/>
          </p:cNvSpPr>
          <p:nvPr>
            <p:ph type="title"/>
          </p:nvPr>
        </p:nvSpPr>
        <p:spPr>
          <a:xfrm>
            <a:off x="1573173" y="2766218"/>
            <a:ext cx="8648513" cy="1325563"/>
          </a:xfrm>
        </p:spPr>
        <p:txBody>
          <a:bodyPr>
            <a:normAutofit fontScale="90000"/>
          </a:bodyPr>
          <a:lstStyle/>
          <a:p>
            <a:pPr algn="ctr"/>
            <a:r>
              <a:rPr lang="en-GB" sz="4400" dirty="0">
                <a:solidFill>
                  <a:schemeClr val="bg1"/>
                </a:solidFill>
              </a:rPr>
              <a:t>Example applications: </a:t>
            </a:r>
            <a:br>
              <a:rPr lang="en-GB" sz="4400" dirty="0">
                <a:solidFill>
                  <a:schemeClr val="bg1"/>
                </a:solidFill>
              </a:rPr>
            </a:br>
            <a:r>
              <a:rPr lang="en-GB" sz="4400" dirty="0">
                <a:solidFill>
                  <a:schemeClr val="bg1"/>
                </a:solidFill>
              </a:rPr>
              <a:t>Satellite EO for sustainable management of water resources. </a:t>
            </a:r>
            <a:endParaRPr lang="en-GB" dirty="0">
              <a:solidFill>
                <a:schemeClr val="bg1"/>
              </a:solidFill>
            </a:endParaRPr>
          </a:p>
        </p:txBody>
      </p:sp>
    </p:spTree>
    <p:extLst>
      <p:ext uri="{BB962C8B-B14F-4D97-AF65-F5344CB8AC3E}">
        <p14:creationId xmlns:p14="http://schemas.microsoft.com/office/powerpoint/2010/main" val="2877928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728917" y="3281313"/>
            <a:ext cx="2852193" cy="486508"/>
          </a:xfrm>
        </p:spPr>
        <p:txBody>
          <a:bodyPr>
            <a:noAutofit/>
          </a:bodyPr>
          <a:lstStyle/>
          <a:p>
            <a:pPr algn="ctr"/>
            <a:r>
              <a:rPr lang="en-GB" sz="2400" b="1" dirty="0"/>
              <a:t>Remote sensing of water resources</a:t>
            </a:r>
          </a:p>
        </p:txBody>
      </p:sp>
      <p:cxnSp>
        <p:nvCxnSpPr>
          <p:cNvPr id="5" name="Straight Arrow Connector 4"/>
          <p:cNvCxnSpPr>
            <a:cxnSpLocks/>
          </p:cNvCxnSpPr>
          <p:nvPr/>
        </p:nvCxnSpPr>
        <p:spPr>
          <a:xfrm flipV="1">
            <a:off x="7369733" y="2547884"/>
            <a:ext cx="1074650" cy="517944"/>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cxnSpLocks/>
          </p:cNvCxnSpPr>
          <p:nvPr/>
        </p:nvCxnSpPr>
        <p:spPr>
          <a:xfrm>
            <a:off x="7259943" y="3576081"/>
            <a:ext cx="930628" cy="52541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a:cxnSpLocks/>
          </p:cNvCxnSpPr>
          <p:nvPr/>
        </p:nvCxnSpPr>
        <p:spPr>
          <a:xfrm flipH="1" flipV="1">
            <a:off x="3411695" y="2532916"/>
            <a:ext cx="1543228" cy="629326"/>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155230" y="2181606"/>
            <a:ext cx="3922747" cy="369332"/>
          </a:xfrm>
          <a:prstGeom prst="rect">
            <a:avLst/>
          </a:prstGeom>
          <a:noFill/>
        </p:spPr>
        <p:txBody>
          <a:bodyPr wrap="square" rtlCol="0">
            <a:spAutoFit/>
          </a:bodyPr>
          <a:lstStyle/>
          <a:p>
            <a:r>
              <a:rPr lang="en-GB" dirty="0"/>
              <a:t>Climate - e.g. Rainfall, temperature, ET</a:t>
            </a:r>
          </a:p>
        </p:txBody>
      </p:sp>
      <p:cxnSp>
        <p:nvCxnSpPr>
          <p:cNvPr id="18" name="Straight Arrow Connector 17"/>
          <p:cNvCxnSpPr>
            <a:cxnSpLocks/>
          </p:cNvCxnSpPr>
          <p:nvPr/>
        </p:nvCxnSpPr>
        <p:spPr>
          <a:xfrm flipH="1">
            <a:off x="3510093" y="3678106"/>
            <a:ext cx="1646525" cy="59304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cxnSpLocks/>
          </p:cNvCxnSpPr>
          <p:nvPr/>
        </p:nvCxnSpPr>
        <p:spPr>
          <a:xfrm flipV="1">
            <a:off x="5955635" y="2573466"/>
            <a:ext cx="0" cy="49236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091283" y="3787038"/>
            <a:ext cx="3207726" cy="646331"/>
          </a:xfrm>
          <a:prstGeom prst="rect">
            <a:avLst/>
          </a:prstGeom>
          <a:noFill/>
        </p:spPr>
        <p:txBody>
          <a:bodyPr wrap="square" rtlCol="0">
            <a:spAutoFit/>
          </a:bodyPr>
          <a:lstStyle/>
          <a:p>
            <a:r>
              <a:rPr lang="en-GB" dirty="0"/>
              <a:t>Catchment properties </a:t>
            </a:r>
          </a:p>
          <a:p>
            <a:r>
              <a:rPr lang="en-GB" dirty="0"/>
              <a:t>– e.g. land cover</a:t>
            </a:r>
          </a:p>
        </p:txBody>
      </p:sp>
      <p:pic>
        <p:nvPicPr>
          <p:cNvPr id="23" name="Picture 2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155230" y="187116"/>
            <a:ext cx="3663525" cy="2043861"/>
          </a:xfrm>
          <a:prstGeom prst="rect">
            <a:avLst/>
          </a:prstGeom>
        </p:spPr>
      </p:pic>
      <p:cxnSp>
        <p:nvCxnSpPr>
          <p:cNvPr id="26" name="Straight Arrow Connector 25"/>
          <p:cNvCxnSpPr>
            <a:cxnSpLocks/>
          </p:cNvCxnSpPr>
          <p:nvPr/>
        </p:nvCxnSpPr>
        <p:spPr>
          <a:xfrm>
            <a:off x="6390200" y="3709715"/>
            <a:ext cx="171641" cy="782387"/>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8791953" y="2973910"/>
            <a:ext cx="2290949" cy="369332"/>
          </a:xfrm>
          <a:prstGeom prst="rect">
            <a:avLst/>
          </a:prstGeom>
          <a:noFill/>
        </p:spPr>
        <p:txBody>
          <a:bodyPr wrap="square" rtlCol="0">
            <a:spAutoFit/>
          </a:bodyPr>
          <a:lstStyle/>
          <a:p>
            <a:r>
              <a:rPr lang="en-GB" dirty="0"/>
              <a:t>Surface waters</a:t>
            </a:r>
          </a:p>
        </p:txBody>
      </p:sp>
      <p:pic>
        <p:nvPicPr>
          <p:cNvPr id="28" name="Picture 27"/>
          <p:cNvPicPr>
            <a:picLocks noChangeAspect="1"/>
          </p:cNvPicPr>
          <p:nvPr/>
        </p:nvPicPr>
        <p:blipFill rotWithShape="1">
          <a:blip r:embed="rId3" cstate="screen">
            <a:extLst>
              <a:ext uri="{28A0092B-C50C-407E-A947-70E740481C1C}">
                <a14:useLocalDpi xmlns:a14="http://schemas.microsoft.com/office/drawing/2010/main"/>
              </a:ext>
            </a:extLst>
          </a:blip>
          <a:srcRect l="2302" t="56654" r="23387" b="1660"/>
          <a:stretch/>
        </p:blipFill>
        <p:spPr>
          <a:xfrm>
            <a:off x="1144862" y="4433369"/>
            <a:ext cx="2632707" cy="21298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33" name="Picture 32">
            <a:extLst>
              <a:ext uri="{FF2B5EF4-FFF2-40B4-BE49-F238E27FC236}">
                <a16:creationId xmlns:a16="http://schemas.microsoft.com/office/drawing/2014/main" id="{E59446AE-3CD4-4440-A8DD-C6D6B15EA6B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713851" y="944032"/>
            <a:ext cx="2283083" cy="17744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3" name="TextBox 2">
            <a:extLst>
              <a:ext uri="{FF2B5EF4-FFF2-40B4-BE49-F238E27FC236}">
                <a16:creationId xmlns:a16="http://schemas.microsoft.com/office/drawing/2014/main" id="{039C2F59-E94C-41E4-A7ED-358FE046B8C5}"/>
              </a:ext>
            </a:extLst>
          </p:cNvPr>
          <p:cNvSpPr txBox="1"/>
          <p:nvPr/>
        </p:nvSpPr>
        <p:spPr>
          <a:xfrm>
            <a:off x="1408915" y="3094667"/>
            <a:ext cx="1454437" cy="369332"/>
          </a:xfrm>
          <a:prstGeom prst="rect">
            <a:avLst/>
          </a:prstGeom>
          <a:noFill/>
        </p:spPr>
        <p:txBody>
          <a:bodyPr wrap="none" rtlCol="0">
            <a:spAutoFit/>
          </a:bodyPr>
          <a:lstStyle/>
          <a:p>
            <a:r>
              <a:rPr lang="en-GB" dirty="0"/>
              <a:t>Water quality</a:t>
            </a:r>
          </a:p>
        </p:txBody>
      </p:sp>
      <p:sp>
        <p:nvSpPr>
          <p:cNvPr id="6" name="TextBox 5">
            <a:extLst>
              <a:ext uri="{FF2B5EF4-FFF2-40B4-BE49-F238E27FC236}">
                <a16:creationId xmlns:a16="http://schemas.microsoft.com/office/drawing/2014/main" id="{77440CF4-6053-46C0-B1D7-228CB2257AA9}"/>
              </a:ext>
            </a:extLst>
          </p:cNvPr>
          <p:cNvSpPr txBox="1"/>
          <p:nvPr/>
        </p:nvSpPr>
        <p:spPr>
          <a:xfrm>
            <a:off x="8284364" y="3984344"/>
            <a:ext cx="1393330" cy="646331"/>
          </a:xfrm>
          <a:prstGeom prst="rect">
            <a:avLst/>
          </a:prstGeom>
          <a:noFill/>
        </p:spPr>
        <p:txBody>
          <a:bodyPr wrap="none" rtlCol="0">
            <a:spAutoFit/>
          </a:bodyPr>
          <a:lstStyle/>
          <a:p>
            <a:r>
              <a:rPr lang="en-GB" dirty="0"/>
              <a:t>Water levels </a:t>
            </a:r>
          </a:p>
          <a:p>
            <a:r>
              <a:rPr lang="en-GB" dirty="0"/>
              <a:t>(altimetry)</a:t>
            </a:r>
          </a:p>
        </p:txBody>
      </p:sp>
      <p:sp>
        <p:nvSpPr>
          <p:cNvPr id="12" name="Rectangle 11">
            <a:extLst>
              <a:ext uri="{FF2B5EF4-FFF2-40B4-BE49-F238E27FC236}">
                <a16:creationId xmlns:a16="http://schemas.microsoft.com/office/drawing/2014/main" id="{1EFC60E5-3527-40E6-91AE-BD7E01EE33EE}"/>
              </a:ext>
            </a:extLst>
          </p:cNvPr>
          <p:cNvSpPr/>
          <p:nvPr/>
        </p:nvSpPr>
        <p:spPr>
          <a:xfrm>
            <a:off x="8532755" y="2782927"/>
            <a:ext cx="2645276" cy="261610"/>
          </a:xfrm>
          <a:prstGeom prst="rect">
            <a:avLst/>
          </a:prstGeom>
        </p:spPr>
        <p:txBody>
          <a:bodyPr wrap="none">
            <a:spAutoFit/>
          </a:bodyPr>
          <a:lstStyle/>
          <a:p>
            <a:r>
              <a:rPr lang="en-GB" sz="1100" dirty="0"/>
              <a:t>https://global-surface-water.appspot.com/</a:t>
            </a:r>
          </a:p>
        </p:txBody>
      </p:sp>
      <p:sp>
        <p:nvSpPr>
          <p:cNvPr id="14" name="TextBox 13">
            <a:extLst>
              <a:ext uri="{FF2B5EF4-FFF2-40B4-BE49-F238E27FC236}">
                <a16:creationId xmlns:a16="http://schemas.microsoft.com/office/drawing/2014/main" id="{8BCAF9D1-0F42-488D-B5E5-CE7AD366F270}"/>
              </a:ext>
            </a:extLst>
          </p:cNvPr>
          <p:cNvSpPr txBox="1"/>
          <p:nvPr/>
        </p:nvSpPr>
        <p:spPr>
          <a:xfrm>
            <a:off x="4954920" y="3919250"/>
            <a:ext cx="1568274" cy="646331"/>
          </a:xfrm>
          <a:prstGeom prst="rect">
            <a:avLst/>
          </a:prstGeom>
          <a:noFill/>
        </p:spPr>
        <p:txBody>
          <a:bodyPr wrap="square" rtlCol="0">
            <a:spAutoFit/>
          </a:bodyPr>
          <a:lstStyle/>
          <a:p>
            <a:r>
              <a:rPr lang="en-GB" dirty="0"/>
              <a:t>Soil moisture/ groundwater </a:t>
            </a:r>
          </a:p>
        </p:txBody>
      </p:sp>
      <p:pic>
        <p:nvPicPr>
          <p:cNvPr id="29" name="Picture 28">
            <a:extLst>
              <a:ext uri="{FF2B5EF4-FFF2-40B4-BE49-F238E27FC236}">
                <a16:creationId xmlns:a16="http://schemas.microsoft.com/office/drawing/2014/main" id="{2541C569-0037-47B2-AB37-2E578FF0C0B2}"/>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09098" y="345725"/>
            <a:ext cx="1957879" cy="26988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0" name="Picture 19" descr="A close up of a map&#10;&#10;Description generated with high confidence">
            <a:extLst>
              <a:ext uri="{FF2B5EF4-FFF2-40B4-BE49-F238E27FC236}">
                <a16:creationId xmlns:a16="http://schemas.microsoft.com/office/drawing/2014/main" id="{07A04665-EAF7-47AA-97A2-8A8BD15B906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9521" r="6328" b="5716"/>
          <a:stretch/>
        </p:blipFill>
        <p:spPr>
          <a:xfrm>
            <a:off x="4618601" y="4599609"/>
            <a:ext cx="2471741" cy="197816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5" name="Picture 24" descr="A close up of a map&#10;&#10;Description generated with high confidence">
            <a:extLst>
              <a:ext uri="{FF2B5EF4-FFF2-40B4-BE49-F238E27FC236}">
                <a16:creationId xmlns:a16="http://schemas.microsoft.com/office/drawing/2014/main" id="{F522661B-049B-4D41-A100-F9919C20CF90}"/>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7931374" y="4763201"/>
            <a:ext cx="3222594" cy="16509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905630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2" grpId="0"/>
      <p:bldP spid="27" grpId="0"/>
      <p:bldP spid="3" grpId="0"/>
      <p:bldP spid="6" grpId="0"/>
      <p:bldP spid="12"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61705" y="214315"/>
            <a:ext cx="2889306" cy="1143000"/>
          </a:xfrm>
        </p:spPr>
        <p:txBody>
          <a:bodyPr>
            <a:normAutofit fontScale="90000"/>
          </a:bodyPr>
          <a:lstStyle/>
          <a:p>
            <a:r>
              <a:rPr lang="en-GB" b="1" dirty="0"/>
              <a:t>Case Study: Lake Turkana</a:t>
            </a:r>
          </a:p>
        </p:txBody>
      </p:sp>
      <p:sp>
        <p:nvSpPr>
          <p:cNvPr id="3" name="Content Placeholder 2"/>
          <p:cNvSpPr>
            <a:spLocks noGrp="1"/>
          </p:cNvSpPr>
          <p:nvPr>
            <p:ph idx="1"/>
          </p:nvPr>
        </p:nvSpPr>
        <p:spPr/>
        <p:txBody>
          <a:bodyPr/>
          <a:lstStyle/>
          <a:p>
            <a:endParaRPr lang="en-GB" dirty="0"/>
          </a:p>
        </p:txBody>
      </p:sp>
      <p:grpSp>
        <p:nvGrpSpPr>
          <p:cNvPr id="10" name="Group 9"/>
          <p:cNvGrpSpPr/>
          <p:nvPr/>
        </p:nvGrpSpPr>
        <p:grpSpPr>
          <a:xfrm>
            <a:off x="280505" y="0"/>
            <a:ext cx="4824000" cy="4824000"/>
            <a:chOff x="0" y="60323"/>
            <a:chExt cx="4824000" cy="4824000"/>
          </a:xfrm>
        </p:grpSpPr>
        <p:pic>
          <p:nvPicPr>
            <p:cNvPr id="5" name="Picture 4"/>
            <p:cNvPicPr>
              <a:picLocks noChangeAspect="1"/>
            </p:cNvPicPr>
            <p:nvPr/>
          </p:nvPicPr>
          <p:blipFill rotWithShape="1">
            <a:blip r:embed="rId3"/>
            <a:srcRect l="32790" t="15916" r="25267" b="9523"/>
            <a:stretch/>
          </p:blipFill>
          <p:spPr>
            <a:xfrm>
              <a:off x="0" y="60323"/>
              <a:ext cx="4824000" cy="48240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Rectangle 7"/>
            <p:cNvSpPr/>
            <p:nvPr/>
          </p:nvSpPr>
          <p:spPr>
            <a:xfrm>
              <a:off x="1772355" y="1417638"/>
              <a:ext cx="457200" cy="738540"/>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cxnSp>
        <p:nvCxnSpPr>
          <p:cNvPr id="11" name="Straight Connector 10"/>
          <p:cNvCxnSpPr/>
          <p:nvPr/>
        </p:nvCxnSpPr>
        <p:spPr>
          <a:xfrm>
            <a:off x="2510060" y="1357315"/>
            <a:ext cx="2488524" cy="36927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171878" y="2985843"/>
            <a:ext cx="2109582" cy="1908669"/>
            <a:chOff x="-108627" y="3046165"/>
            <a:chExt cx="2109582" cy="1908669"/>
          </a:xfrm>
        </p:grpSpPr>
        <p:pic>
          <p:nvPicPr>
            <p:cNvPr id="3076" name="Picture 4" descr="http://www.worldatlas.com/webimage/countrys/africa/afoutlnew.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8627" y="3046165"/>
              <a:ext cx="2109582" cy="190866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Rectangle 5"/>
            <p:cNvSpPr/>
            <p:nvPr/>
          </p:nvSpPr>
          <p:spPr>
            <a:xfrm>
              <a:off x="1213327" y="3767769"/>
              <a:ext cx="395135" cy="4516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prstClr val="white"/>
                </a:solidFill>
              </a:endParaRPr>
            </a:p>
          </p:txBody>
        </p:sp>
      </p:grpSp>
      <p:cxnSp>
        <p:nvCxnSpPr>
          <p:cNvPr id="7" name="Straight Connector 6"/>
          <p:cNvCxnSpPr/>
          <p:nvPr/>
        </p:nvCxnSpPr>
        <p:spPr>
          <a:xfrm flipH="1" flipV="1">
            <a:off x="2052860" y="2095855"/>
            <a:ext cx="2923824" cy="442718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rotWithShape="1">
          <a:blip r:embed="rId5"/>
          <a:srcRect l="37846" t="11438" r="22165" b="4186"/>
          <a:stretch/>
        </p:blipFill>
        <p:spPr>
          <a:xfrm>
            <a:off x="4998585" y="1739839"/>
            <a:ext cx="4030787" cy="4783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2" name="Rectangle 11"/>
          <p:cNvSpPr/>
          <p:nvPr/>
        </p:nvSpPr>
        <p:spPr>
          <a:xfrm>
            <a:off x="383177" y="5038943"/>
            <a:ext cx="4110446" cy="1754326"/>
          </a:xfrm>
          <a:prstGeom prst="rect">
            <a:avLst/>
          </a:prstGeom>
        </p:spPr>
        <p:txBody>
          <a:bodyPr wrap="square">
            <a:spAutoFit/>
          </a:bodyPr>
          <a:lstStyle/>
          <a:p>
            <a:pPr marL="285750" indent="-285750">
              <a:buFont typeface="Arial" panose="020B0604020202020204" pitchFamily="34" charset="0"/>
              <a:buChar char="•"/>
            </a:pPr>
            <a:r>
              <a:rPr lang="en-GB" dirty="0">
                <a:solidFill>
                  <a:prstClr val="black"/>
                </a:solidFill>
              </a:rPr>
              <a:t>Located in a highly arid area in northern Kenya. </a:t>
            </a:r>
          </a:p>
          <a:p>
            <a:pPr marL="285750" indent="-285750">
              <a:buFont typeface="Arial" panose="020B0604020202020204" pitchFamily="34" charset="0"/>
              <a:buChar char="•"/>
            </a:pPr>
            <a:r>
              <a:rPr lang="en-GB" dirty="0">
                <a:solidFill>
                  <a:prstClr val="black"/>
                </a:solidFill>
              </a:rPr>
              <a:t>World’s largest desert lake and largest alkaline lake</a:t>
            </a:r>
          </a:p>
          <a:p>
            <a:pPr marL="285750" indent="-285750">
              <a:buFont typeface="Arial" panose="020B0604020202020204" pitchFamily="34" charset="0"/>
              <a:buChar char="•"/>
            </a:pPr>
            <a:r>
              <a:rPr lang="en-GB" dirty="0">
                <a:solidFill>
                  <a:prstClr val="black"/>
                </a:solidFill>
              </a:rPr>
              <a:t>Max. depth 114m</a:t>
            </a:r>
          </a:p>
          <a:p>
            <a:pPr marL="285750" indent="-285750">
              <a:buFont typeface="Arial" panose="020B0604020202020204" pitchFamily="34" charset="0"/>
              <a:buChar char="•"/>
            </a:pPr>
            <a:r>
              <a:rPr lang="en-GB" dirty="0">
                <a:solidFill>
                  <a:prstClr val="black"/>
                </a:solidFill>
              </a:rPr>
              <a:t>Length 257 km; width 44 to 13 km</a:t>
            </a:r>
          </a:p>
        </p:txBody>
      </p:sp>
      <p:pic>
        <p:nvPicPr>
          <p:cNvPr id="14" name="Picture 4" descr="http://i.dailymail.co.uk/i/pix/2014/07/28/article-2705840-1FF9267000000578-173_964x681.jpg">
            <a:extLst>
              <a:ext uri="{FF2B5EF4-FFF2-40B4-BE49-F238E27FC236}">
                <a16:creationId xmlns:a16="http://schemas.microsoft.com/office/drawing/2014/main" id="{B0666ADB-CA28-44FE-9200-4F97AECEBCC6}"/>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b="19608"/>
          <a:stretch/>
        </p:blipFill>
        <p:spPr bwMode="auto">
          <a:xfrm>
            <a:off x="9208024" y="0"/>
            <a:ext cx="2812064" cy="1599435"/>
          </a:xfrm>
          <a:prstGeom prst="rect">
            <a:avLst/>
          </a:prstGeom>
          <a:extLst>
            <a:ext uri="{909E8E84-426E-40DD-AFC4-6F175D3DCCD1}">
              <a14:hiddenFill xmlns:a14="http://schemas.microsoft.com/office/drawing/2010/main">
                <a:solidFill>
                  <a:srgbClr val="FFFFFF"/>
                </a:solidFill>
              </a14:hiddenFill>
            </a:ext>
          </a:extLst>
        </p:spPr>
      </p:pic>
      <p:pic>
        <p:nvPicPr>
          <p:cNvPr id="15" name="Picture 2" descr="http://brightwaystravels.co.ke/wp-content/uploads/2015/06/Lake-Turkana.jpg">
            <a:extLst>
              <a:ext uri="{FF2B5EF4-FFF2-40B4-BE49-F238E27FC236}">
                <a16:creationId xmlns:a16="http://schemas.microsoft.com/office/drawing/2014/main" id="{F9C2D570-D86D-42FC-9E95-85698FBD4FF8}"/>
              </a:ext>
            </a:extLst>
          </p:cNvPr>
          <p:cNvPicPr>
            <a:picLocks noChangeAspect="1" noChangeArrowheads="1"/>
          </p:cNvPicPr>
          <p:nvPr/>
        </p:nvPicPr>
        <p:blipFill rotWithShape="1">
          <a:blip r:embed="rId7" cstate="screen">
            <a:extLst>
              <a:ext uri="{28A0092B-C50C-407E-A947-70E740481C1C}">
                <a14:useLocalDpi xmlns:a14="http://schemas.microsoft.com/office/drawing/2010/main"/>
              </a:ext>
            </a:extLst>
          </a:blip>
          <a:srcRect t="13406" r="-3" b="10907"/>
          <a:stretch/>
        </p:blipFill>
        <p:spPr bwMode="auto">
          <a:xfrm>
            <a:off x="9202392" y="1685221"/>
            <a:ext cx="2817696" cy="1599435"/>
          </a:xfrm>
          <a:prstGeom prst="rect">
            <a:avLst/>
          </a:prstGeom>
          <a:extLst>
            <a:ext uri="{909E8E84-426E-40DD-AFC4-6F175D3DCCD1}">
              <a14:hiddenFill xmlns:a14="http://schemas.microsoft.com/office/drawing/2010/main">
                <a:solidFill>
                  <a:srgbClr val="FFFFFF"/>
                </a:solidFill>
              </a14:hiddenFill>
            </a:ext>
          </a:extLst>
        </p:spPr>
      </p:pic>
      <p:sp>
        <p:nvSpPr>
          <p:cNvPr id="16" name="Content Placeholder 2">
            <a:extLst>
              <a:ext uri="{FF2B5EF4-FFF2-40B4-BE49-F238E27FC236}">
                <a16:creationId xmlns:a16="http://schemas.microsoft.com/office/drawing/2014/main" id="{6C469B8B-8FBE-415F-9760-BDA8815FB6A2}"/>
              </a:ext>
            </a:extLst>
          </p:cNvPr>
          <p:cNvSpPr txBox="1">
            <a:spLocks/>
          </p:cNvSpPr>
          <p:nvPr/>
        </p:nvSpPr>
        <p:spPr>
          <a:xfrm>
            <a:off x="9202393" y="2507303"/>
            <a:ext cx="2817696" cy="5330952"/>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dirty="0"/>
              <a:t>Diverse and unique indigenous cultures</a:t>
            </a:r>
          </a:p>
          <a:p>
            <a:endParaRPr lang="en-GB" sz="1500" dirty="0"/>
          </a:p>
          <a:p>
            <a:r>
              <a:rPr lang="en-GB" sz="1500" dirty="0"/>
              <a:t>~300,000 Kenyans rely on the lake for their fishing and </a:t>
            </a:r>
            <a:r>
              <a:rPr lang="en-GB" sz="1500" dirty="0" err="1"/>
              <a:t>agro</a:t>
            </a:r>
            <a:r>
              <a:rPr lang="en-GB" sz="1500" dirty="0"/>
              <a:t>-pastoralism based livelihoods </a:t>
            </a:r>
          </a:p>
          <a:p>
            <a:pPr marL="0" indent="0">
              <a:buFont typeface="Arial" panose="020B0604020202020204" pitchFamily="34" charset="0"/>
              <a:buNone/>
            </a:pPr>
            <a:endParaRPr lang="en-GB" sz="1500" dirty="0"/>
          </a:p>
          <a:p>
            <a:r>
              <a:rPr lang="en-GB" sz="1500" dirty="0"/>
              <a:t>Its 3 National Parks form a World Heritage Site</a:t>
            </a:r>
          </a:p>
          <a:p>
            <a:pPr marL="0" indent="0">
              <a:buFont typeface="Arial" panose="020B0604020202020204" pitchFamily="34" charset="0"/>
              <a:buNone/>
            </a:pPr>
            <a:endParaRPr lang="en-GB" sz="1500" dirty="0"/>
          </a:p>
          <a:p>
            <a:r>
              <a:rPr lang="en-GB" sz="1500" dirty="0"/>
              <a:t>11 endemic fish species</a:t>
            </a:r>
          </a:p>
          <a:p>
            <a:endParaRPr lang="en-GB" sz="1500" dirty="0"/>
          </a:p>
        </p:txBody>
      </p:sp>
    </p:spTree>
    <p:extLst>
      <p:ext uri="{BB962C8B-B14F-4D97-AF65-F5344CB8AC3E}">
        <p14:creationId xmlns:p14="http://schemas.microsoft.com/office/powerpoint/2010/main" val="24325103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648333" y="129401"/>
            <a:ext cx="4182220" cy="60741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 name="Picture 4" descr="http://www.pietrangeli.com/assets/uploads/projects_pics/zoom/04_GIBE_III.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50769" y="101249"/>
            <a:ext cx="3699173" cy="2467407"/>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cxnSp>
        <p:nvCxnSpPr>
          <p:cNvPr id="6" name="Straight Arrow Connector 5"/>
          <p:cNvCxnSpPr/>
          <p:nvPr/>
        </p:nvCxnSpPr>
        <p:spPr>
          <a:xfrm>
            <a:off x="4908053" y="476614"/>
            <a:ext cx="1869802" cy="66638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itle 1"/>
          <p:cNvSpPr txBox="1">
            <a:spLocks/>
          </p:cNvSpPr>
          <p:nvPr/>
        </p:nvSpPr>
        <p:spPr>
          <a:xfrm>
            <a:off x="6777855" y="2648974"/>
            <a:ext cx="7620000" cy="1143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cap="none" spc="-100" baseline="0">
                <a:ln>
                  <a:noFill/>
                </a:ln>
                <a:solidFill>
                  <a:schemeClr val="tx2"/>
                </a:solidFill>
                <a:effectLst/>
                <a:latin typeface="+mj-lt"/>
                <a:ea typeface="+mj-ea"/>
                <a:cs typeface="+mj-cs"/>
              </a:defRPr>
            </a:lvl1pPr>
          </a:lstStyle>
          <a:p>
            <a:r>
              <a:rPr lang="en-GB" dirty="0">
                <a:solidFill>
                  <a:srgbClr val="455F51"/>
                </a:solidFill>
              </a:rPr>
              <a:t>Gibe III dam</a:t>
            </a:r>
          </a:p>
        </p:txBody>
      </p:sp>
      <p:sp>
        <p:nvSpPr>
          <p:cNvPr id="9" name="Rectangle 8"/>
          <p:cNvSpPr/>
          <p:nvPr/>
        </p:nvSpPr>
        <p:spPr>
          <a:xfrm>
            <a:off x="6576679" y="3526728"/>
            <a:ext cx="4440710" cy="2031325"/>
          </a:xfrm>
          <a:prstGeom prst="rect">
            <a:avLst/>
          </a:prstGeom>
        </p:spPr>
        <p:txBody>
          <a:bodyPr wrap="square">
            <a:spAutoFit/>
          </a:bodyPr>
          <a:lstStyle/>
          <a:p>
            <a:pPr marL="285750" indent="-285750">
              <a:buFont typeface="Arial" panose="020B0604020202020204" pitchFamily="34" charset="0"/>
              <a:buChar char="•"/>
            </a:pPr>
            <a:r>
              <a:rPr lang="en-GB" dirty="0">
                <a:solidFill>
                  <a:prstClr val="black"/>
                </a:solidFill>
              </a:rPr>
              <a:t>Has been built on the </a:t>
            </a:r>
            <a:r>
              <a:rPr lang="en-GB" dirty="0" err="1">
                <a:solidFill>
                  <a:prstClr val="black"/>
                </a:solidFill>
              </a:rPr>
              <a:t>Omo</a:t>
            </a:r>
            <a:r>
              <a:rPr lang="en-GB" dirty="0">
                <a:solidFill>
                  <a:prstClr val="black"/>
                </a:solidFill>
              </a:rPr>
              <a:t> River, Ethiopia</a:t>
            </a:r>
          </a:p>
          <a:p>
            <a:pPr marL="285750" indent="-285750">
              <a:buFont typeface="Arial" panose="020B0604020202020204" pitchFamily="34" charset="0"/>
              <a:buChar char="•"/>
            </a:pPr>
            <a:endParaRPr lang="en-GB" dirty="0">
              <a:solidFill>
                <a:prstClr val="black"/>
              </a:solidFill>
            </a:endParaRPr>
          </a:p>
          <a:p>
            <a:pPr marL="285750" indent="-285750">
              <a:buFont typeface="Arial" panose="020B0604020202020204" pitchFamily="34" charset="0"/>
              <a:buChar char="•"/>
            </a:pPr>
            <a:r>
              <a:rPr lang="en-GB" dirty="0">
                <a:solidFill>
                  <a:prstClr val="black"/>
                </a:solidFill>
              </a:rPr>
              <a:t>Dam will provide hydro-electric power to Ethiopia and surrounding counties</a:t>
            </a:r>
          </a:p>
          <a:p>
            <a:pPr marL="285750" indent="-285750">
              <a:buFont typeface="Arial" panose="020B0604020202020204" pitchFamily="34" charset="0"/>
              <a:buChar char="•"/>
            </a:pPr>
            <a:endParaRPr lang="en-GB" dirty="0">
              <a:solidFill>
                <a:prstClr val="black"/>
              </a:solidFill>
            </a:endParaRPr>
          </a:p>
          <a:p>
            <a:pPr marL="285750" indent="-285750">
              <a:buFont typeface="Arial" panose="020B0604020202020204" pitchFamily="34" charset="0"/>
              <a:buChar char="•"/>
            </a:pPr>
            <a:r>
              <a:rPr lang="en-GB" dirty="0"/>
              <a:t>Gibe III dam has permanently altered the hydrological cycle of Lake Turkana</a:t>
            </a:r>
            <a:endParaRPr lang="en-GB" dirty="0">
              <a:solidFill>
                <a:prstClr val="black"/>
              </a:solidFill>
            </a:endParaRPr>
          </a:p>
        </p:txBody>
      </p:sp>
      <p:sp>
        <p:nvSpPr>
          <p:cNvPr id="12" name="Content Placeholder 3">
            <a:extLst>
              <a:ext uri="{FF2B5EF4-FFF2-40B4-BE49-F238E27FC236}">
                <a16:creationId xmlns:a16="http://schemas.microsoft.com/office/drawing/2014/main" id="{870518E5-7CFB-43DD-899F-CDC0E97A3627}"/>
              </a:ext>
            </a:extLst>
          </p:cNvPr>
          <p:cNvSpPr txBox="1">
            <a:spLocks/>
          </p:cNvSpPr>
          <p:nvPr/>
        </p:nvSpPr>
        <p:spPr>
          <a:xfrm>
            <a:off x="1717159" y="6347647"/>
            <a:ext cx="8352928" cy="37776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14300" indent="0">
              <a:buFont typeface="Arial" panose="020B0604020202020204" pitchFamily="34" charset="0"/>
              <a:buNone/>
            </a:pPr>
            <a:r>
              <a:rPr lang="en-GB" sz="1200"/>
              <a:t>Avery, S. (2012). LAKE TURKANA &amp; THE LOWER OMO: HYDROLOGICAL IMPACTS OF MAJOR DAM &amp; IRRIGATION DEVELOPMENTS. </a:t>
            </a:r>
            <a:r>
              <a:rPr lang="en-GB" sz="1200">
                <a:hlinkClick r:id="rId5"/>
              </a:rPr>
              <a:t>http://www.africanstudies.ox.ac.uk/lake-turkana-and-lower-omo-hydrological-impacts-major-dam-and-irrigation-developments</a:t>
            </a:r>
            <a:endParaRPr lang="en-GB" sz="1200"/>
          </a:p>
          <a:p>
            <a:endParaRPr lang="en-GB" dirty="0"/>
          </a:p>
        </p:txBody>
      </p:sp>
    </p:spTree>
    <p:extLst>
      <p:ext uri="{BB962C8B-B14F-4D97-AF65-F5344CB8AC3E}">
        <p14:creationId xmlns:p14="http://schemas.microsoft.com/office/powerpoint/2010/main" val="16352910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D690D8E6-3B10-4C9D-86AF-AA8DCE873C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0392" y="365126"/>
            <a:ext cx="7943408" cy="5975131"/>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D2819384-508C-4DC7-AEE6-765800577CB8}"/>
              </a:ext>
            </a:extLst>
          </p:cNvPr>
          <p:cNvSpPr>
            <a:spLocks noGrp="1"/>
          </p:cNvSpPr>
          <p:nvPr>
            <p:ph type="title"/>
          </p:nvPr>
        </p:nvSpPr>
        <p:spPr>
          <a:xfrm>
            <a:off x="144517" y="3003223"/>
            <a:ext cx="3113690" cy="517744"/>
          </a:xfrm>
        </p:spPr>
        <p:txBody>
          <a:bodyPr>
            <a:normAutofit fontScale="90000"/>
          </a:bodyPr>
          <a:lstStyle/>
          <a:p>
            <a:pPr algn="ctr"/>
            <a:r>
              <a:rPr lang="en-GB" dirty="0"/>
              <a:t>Radar Altimetry</a:t>
            </a:r>
          </a:p>
        </p:txBody>
      </p:sp>
      <p:sp>
        <p:nvSpPr>
          <p:cNvPr id="6" name="Content Placeholder 5">
            <a:extLst>
              <a:ext uri="{FF2B5EF4-FFF2-40B4-BE49-F238E27FC236}">
                <a16:creationId xmlns:a16="http://schemas.microsoft.com/office/drawing/2014/main" id="{D4671D0E-CCA6-47E6-97E1-DCE571D6BED8}"/>
              </a:ext>
            </a:extLst>
          </p:cNvPr>
          <p:cNvSpPr>
            <a:spLocks noGrp="1"/>
          </p:cNvSpPr>
          <p:nvPr>
            <p:ph idx="1"/>
          </p:nvPr>
        </p:nvSpPr>
        <p:spPr/>
        <p:txBody>
          <a:bodyPr/>
          <a:lstStyle/>
          <a:p>
            <a:endParaRPr lang="en-GB" dirty="0"/>
          </a:p>
        </p:txBody>
      </p:sp>
    </p:spTree>
    <p:extLst>
      <p:ext uri="{BB962C8B-B14F-4D97-AF65-F5344CB8AC3E}">
        <p14:creationId xmlns:p14="http://schemas.microsoft.com/office/powerpoint/2010/main" val="32236420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778B2-916C-42D9-8ED7-A53ED530BE41}"/>
              </a:ext>
            </a:extLst>
          </p:cNvPr>
          <p:cNvSpPr>
            <a:spLocks noGrp="1"/>
          </p:cNvSpPr>
          <p:nvPr>
            <p:ph type="title"/>
          </p:nvPr>
        </p:nvSpPr>
        <p:spPr>
          <a:xfrm>
            <a:off x="722586" y="132830"/>
            <a:ext cx="10515600" cy="1325563"/>
          </a:xfrm>
        </p:spPr>
        <p:txBody>
          <a:bodyPr/>
          <a:lstStyle/>
          <a:p>
            <a:r>
              <a:rPr lang="en-GB" dirty="0"/>
              <a:t>Lake Turkana water levels </a:t>
            </a:r>
          </a:p>
        </p:txBody>
      </p:sp>
      <p:sp>
        <p:nvSpPr>
          <p:cNvPr id="3" name="Content Placeholder 2">
            <a:extLst>
              <a:ext uri="{FF2B5EF4-FFF2-40B4-BE49-F238E27FC236}">
                <a16:creationId xmlns:a16="http://schemas.microsoft.com/office/drawing/2014/main" id="{BAD1791D-AD3C-4A6B-8B46-BA5350DA50A1}"/>
              </a:ext>
            </a:extLst>
          </p:cNvPr>
          <p:cNvSpPr>
            <a:spLocks noGrp="1"/>
          </p:cNvSpPr>
          <p:nvPr>
            <p:ph idx="1"/>
          </p:nvPr>
        </p:nvSpPr>
        <p:spPr>
          <a:xfrm>
            <a:off x="609600" y="1145628"/>
            <a:ext cx="10966882" cy="5113365"/>
          </a:xfrm>
        </p:spPr>
        <p:txBody>
          <a:bodyPr/>
          <a:lstStyle/>
          <a:p>
            <a:r>
              <a:rPr lang="en-GB" dirty="0"/>
              <a:t>Filling of Gibe III reservoir was predicted to cause 2m decline in lake levels and loss of seasonal oscillations (Avery, 2009, 2010)</a:t>
            </a:r>
          </a:p>
        </p:txBody>
      </p:sp>
      <p:grpSp>
        <p:nvGrpSpPr>
          <p:cNvPr id="8" name="Group 7">
            <a:extLst>
              <a:ext uri="{FF2B5EF4-FFF2-40B4-BE49-F238E27FC236}">
                <a16:creationId xmlns:a16="http://schemas.microsoft.com/office/drawing/2014/main" id="{E13F1E10-8715-4021-AEE8-94942EC49BBA}"/>
              </a:ext>
            </a:extLst>
          </p:cNvPr>
          <p:cNvGrpSpPr/>
          <p:nvPr/>
        </p:nvGrpSpPr>
        <p:grpSpPr>
          <a:xfrm>
            <a:off x="242597" y="2783957"/>
            <a:ext cx="11949403" cy="3224958"/>
            <a:chOff x="1066800" y="3677644"/>
            <a:chExt cx="7513991" cy="2682401"/>
          </a:xfrm>
        </p:grpSpPr>
        <p:pic>
          <p:nvPicPr>
            <p:cNvPr id="2050" name="Picture 2" descr="Data/image supplied by NASA. Link opens up new window.">
              <a:extLst>
                <a:ext uri="{FF2B5EF4-FFF2-40B4-BE49-F238E27FC236}">
                  <a16:creationId xmlns:a16="http://schemas.microsoft.com/office/drawing/2014/main" id="{F8E74C68-B17E-4976-9C39-A8E714B7FF9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45825" b="1"/>
            <a:stretch/>
          </p:blipFill>
          <p:spPr bwMode="auto">
            <a:xfrm>
              <a:off x="1066800" y="4000500"/>
              <a:ext cx="5519907" cy="2359545"/>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C129D23F-67B6-4077-BF18-A9BE6681E6D6}"/>
                </a:ext>
              </a:extLst>
            </p:cNvPr>
            <p:cNvCxnSpPr/>
            <p:nvPr/>
          </p:nvCxnSpPr>
          <p:spPr>
            <a:xfrm>
              <a:off x="6667130" y="4224900"/>
              <a:ext cx="0" cy="506027"/>
            </a:xfrm>
            <a:prstGeom prst="straightConnector1">
              <a:avLst/>
            </a:prstGeom>
            <a:ln>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1F5AEB9-9D06-479B-A7F5-8E07A087B20E}"/>
                </a:ext>
              </a:extLst>
            </p:cNvPr>
            <p:cNvSpPr txBox="1"/>
            <p:nvPr/>
          </p:nvSpPr>
          <p:spPr>
            <a:xfrm>
              <a:off x="6783064" y="4163627"/>
              <a:ext cx="1797727" cy="646331"/>
            </a:xfrm>
            <a:prstGeom prst="rect">
              <a:avLst/>
            </a:prstGeom>
            <a:noFill/>
          </p:spPr>
          <p:txBody>
            <a:bodyPr wrap="square" rtlCol="0">
              <a:spAutoFit/>
            </a:bodyPr>
            <a:lstStyle/>
            <a:p>
              <a:r>
                <a:rPr lang="en-GB" dirty="0">
                  <a:solidFill>
                    <a:srgbClr val="FF0000"/>
                  </a:solidFill>
                </a:rPr>
                <a:t>~2m decline in lake levels </a:t>
              </a:r>
            </a:p>
          </p:txBody>
        </p:sp>
        <p:sp>
          <p:nvSpPr>
            <p:cNvPr id="7" name="Rectangle 6">
              <a:extLst>
                <a:ext uri="{FF2B5EF4-FFF2-40B4-BE49-F238E27FC236}">
                  <a16:creationId xmlns:a16="http://schemas.microsoft.com/office/drawing/2014/main" id="{825B4FE5-45FB-4DA8-B7D2-CF1B3C0ED29A}"/>
                </a:ext>
              </a:extLst>
            </p:cNvPr>
            <p:cNvSpPr/>
            <p:nvPr/>
          </p:nvSpPr>
          <p:spPr>
            <a:xfrm>
              <a:off x="1452718" y="3677644"/>
              <a:ext cx="5191955" cy="584775"/>
            </a:xfrm>
            <a:prstGeom prst="rect">
              <a:avLst/>
            </a:prstGeom>
          </p:spPr>
          <p:txBody>
            <a:bodyPr wrap="square">
              <a:spAutoFit/>
            </a:bodyPr>
            <a:lstStyle/>
            <a:p>
              <a:r>
                <a:rPr lang="en-GB" sz="1600" b="1" dirty="0"/>
                <a:t>Lake Turkana Height Variations from TOPEX/POSEIDON/Jason-1 and Jason-2/OSTM Altimetry</a:t>
              </a:r>
            </a:p>
          </p:txBody>
        </p:sp>
      </p:grpSp>
      <p:sp>
        <p:nvSpPr>
          <p:cNvPr id="4" name="Rectangle 3">
            <a:extLst>
              <a:ext uri="{FF2B5EF4-FFF2-40B4-BE49-F238E27FC236}">
                <a16:creationId xmlns:a16="http://schemas.microsoft.com/office/drawing/2014/main" id="{56600544-2A10-4432-BEDA-6F2157B03AC3}"/>
              </a:ext>
            </a:extLst>
          </p:cNvPr>
          <p:cNvSpPr/>
          <p:nvPr/>
        </p:nvSpPr>
        <p:spPr>
          <a:xfrm>
            <a:off x="892029" y="6393113"/>
            <a:ext cx="8408456" cy="369332"/>
          </a:xfrm>
          <a:prstGeom prst="rect">
            <a:avLst/>
          </a:prstGeom>
        </p:spPr>
        <p:txBody>
          <a:bodyPr wrap="none">
            <a:spAutoFit/>
          </a:bodyPr>
          <a:lstStyle/>
          <a:p>
            <a:r>
              <a:rPr lang="en-GB" dirty="0"/>
              <a:t>Lake level data available from: https://ipad.fas.usda.gov/cropexplorer/global_reservoir/</a:t>
            </a:r>
          </a:p>
        </p:txBody>
      </p:sp>
    </p:spTree>
    <p:extLst>
      <p:ext uri="{BB962C8B-B14F-4D97-AF65-F5344CB8AC3E}">
        <p14:creationId xmlns:p14="http://schemas.microsoft.com/office/powerpoint/2010/main" val="41068593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BA1246F-E0D5-456F-B97F-09E176F853E4}"/>
              </a:ext>
            </a:extLst>
          </p:cNvPr>
          <p:cNvSpPr>
            <a:spLocks noGrp="1"/>
          </p:cNvSpPr>
          <p:nvPr>
            <p:ph idx="1"/>
          </p:nvPr>
        </p:nvSpPr>
        <p:spPr>
          <a:xfrm>
            <a:off x="838200" y="1027905"/>
            <a:ext cx="10515600" cy="5295073"/>
          </a:xfrm>
        </p:spPr>
        <p:txBody>
          <a:bodyPr>
            <a:normAutofit/>
          </a:bodyPr>
          <a:lstStyle/>
          <a:p>
            <a:pPr marL="0" indent="0" algn="ctr">
              <a:buNone/>
            </a:pPr>
            <a:endParaRPr lang="en-GB" dirty="0">
              <a:solidFill>
                <a:schemeClr val="bg1"/>
              </a:solidFill>
              <a:latin typeface="adobe-caslon-pro"/>
            </a:endParaRPr>
          </a:p>
          <a:p>
            <a:pPr marL="0" indent="0" algn="ctr">
              <a:buNone/>
            </a:pPr>
            <a:endParaRPr lang="en-GB" dirty="0">
              <a:solidFill>
                <a:schemeClr val="bg1"/>
              </a:solidFill>
              <a:latin typeface="adobe-caslon-pro"/>
            </a:endParaRPr>
          </a:p>
          <a:p>
            <a:pPr marL="0" indent="0" algn="ctr">
              <a:buNone/>
            </a:pPr>
            <a:endParaRPr lang="en-GB" b="0" i="1" dirty="0">
              <a:solidFill>
                <a:schemeClr val="bg1"/>
              </a:solidFill>
              <a:effectLst/>
              <a:latin typeface="adobe-caslon-pro"/>
            </a:endParaRPr>
          </a:p>
          <a:p>
            <a:pPr marL="0" indent="0" algn="ctr">
              <a:buNone/>
            </a:pPr>
            <a:r>
              <a:rPr lang="en-GB" b="0" i="0" dirty="0">
                <a:solidFill>
                  <a:schemeClr val="bg1"/>
                </a:solidFill>
                <a:effectLst/>
                <a:latin typeface="sourcesanspro"/>
              </a:rPr>
              <a:t>“</a:t>
            </a:r>
            <a:r>
              <a:rPr lang="en-GB" b="0" i="1" dirty="0">
                <a:solidFill>
                  <a:schemeClr val="bg1"/>
                </a:solidFill>
                <a:effectLst/>
                <a:latin typeface="sourcesanspro"/>
              </a:rPr>
              <a:t>Right now we are facing a man-made disaster of global scale, our greatest threat in thousands of years: climate change. If we don't take action, the collapse of our civilization and the extinction of much of the natural world is on the horizon</a:t>
            </a:r>
            <a:r>
              <a:rPr lang="en-GB" b="0" i="0" dirty="0">
                <a:solidFill>
                  <a:schemeClr val="bg1"/>
                </a:solidFill>
                <a:effectLst/>
                <a:latin typeface="sourcesanspro"/>
              </a:rPr>
              <a:t>.”</a:t>
            </a:r>
          </a:p>
          <a:p>
            <a:pPr marL="0" indent="0" algn="ctr">
              <a:buNone/>
            </a:pPr>
            <a:r>
              <a:rPr lang="en-GB" sz="2000" b="0" i="0" dirty="0">
                <a:solidFill>
                  <a:schemeClr val="bg1"/>
                </a:solidFill>
                <a:effectLst/>
                <a:latin typeface="sourcesanspro"/>
              </a:rPr>
              <a:t>David Attenborough,  2018</a:t>
            </a:r>
            <a:endParaRPr lang="en-GB" sz="2000" b="0" i="1" dirty="0">
              <a:solidFill>
                <a:schemeClr val="bg1"/>
              </a:solidFill>
              <a:effectLst/>
              <a:latin typeface="adobe-caslon-pro"/>
            </a:endParaRPr>
          </a:p>
          <a:p>
            <a:endParaRPr lang="en-GB" i="1" dirty="0">
              <a:solidFill>
                <a:schemeClr val="bg1"/>
              </a:solidFill>
            </a:endParaRPr>
          </a:p>
        </p:txBody>
      </p:sp>
    </p:spTree>
    <p:extLst>
      <p:ext uri="{BB962C8B-B14F-4D97-AF65-F5344CB8AC3E}">
        <p14:creationId xmlns:p14="http://schemas.microsoft.com/office/powerpoint/2010/main" val="1124440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Lake Turkana, major Omo River developments, associated hydrological cycle  change and consequent lake physical and ecological change - ScienceDirect">
            <a:extLst>
              <a:ext uri="{FF2B5EF4-FFF2-40B4-BE49-F238E27FC236}">
                <a16:creationId xmlns:a16="http://schemas.microsoft.com/office/drawing/2014/main" id="{AC45730E-EEBA-426A-8D33-CAED4C7383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850" y="1158104"/>
            <a:ext cx="7105647" cy="501885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F1E605D-0B0F-4FB4-9890-9A0C3A17E4CD}"/>
              </a:ext>
            </a:extLst>
          </p:cNvPr>
          <p:cNvSpPr>
            <a:spLocks noGrp="1"/>
          </p:cNvSpPr>
          <p:nvPr>
            <p:ph type="title"/>
          </p:nvPr>
        </p:nvSpPr>
        <p:spPr>
          <a:xfrm>
            <a:off x="838200" y="365125"/>
            <a:ext cx="4799629" cy="420743"/>
          </a:xfrm>
        </p:spPr>
        <p:txBody>
          <a:bodyPr>
            <a:normAutofit fontScale="90000"/>
          </a:bodyPr>
          <a:lstStyle/>
          <a:p>
            <a:r>
              <a:rPr lang="en-GB" dirty="0"/>
              <a:t>Lake Water Balance</a:t>
            </a:r>
          </a:p>
        </p:txBody>
      </p:sp>
      <p:sp>
        <p:nvSpPr>
          <p:cNvPr id="4" name="TextBox 3">
            <a:extLst>
              <a:ext uri="{FF2B5EF4-FFF2-40B4-BE49-F238E27FC236}">
                <a16:creationId xmlns:a16="http://schemas.microsoft.com/office/drawing/2014/main" id="{8DB0B00E-2CA0-4F7E-AEB9-668FE15001B7}"/>
              </a:ext>
            </a:extLst>
          </p:cNvPr>
          <p:cNvSpPr txBox="1"/>
          <p:nvPr/>
        </p:nvSpPr>
        <p:spPr>
          <a:xfrm>
            <a:off x="8776139" y="1811940"/>
            <a:ext cx="2945524" cy="3785652"/>
          </a:xfrm>
          <a:prstGeom prst="rect">
            <a:avLst/>
          </a:prstGeom>
          <a:noFill/>
        </p:spPr>
        <p:txBody>
          <a:bodyPr wrap="square" rtlCol="0">
            <a:spAutoFit/>
          </a:bodyPr>
          <a:lstStyle/>
          <a:p>
            <a:pPr marL="285750" indent="-285750">
              <a:buFont typeface="Arial" panose="020B0604020202020204" pitchFamily="34" charset="0"/>
              <a:buChar char="•"/>
            </a:pPr>
            <a:r>
              <a:rPr lang="en-GB" sz="2000" dirty="0"/>
              <a:t>Future improvements in satellite gravity field measurements could refine the water balance model for the lake. </a:t>
            </a:r>
          </a:p>
          <a:p>
            <a:pPr marL="285750" indent="-285750">
              <a:buFont typeface="Arial" panose="020B0604020202020204" pitchFamily="34" charset="0"/>
              <a:buChar char="•"/>
            </a:pPr>
            <a:endParaRPr lang="en-GB" sz="2000" dirty="0"/>
          </a:p>
          <a:p>
            <a:pPr marL="285750" indent="-285750">
              <a:buFont typeface="Arial" panose="020B0604020202020204" pitchFamily="34" charset="0"/>
              <a:buChar char="•"/>
            </a:pPr>
            <a:r>
              <a:rPr lang="en-GB" sz="2000" dirty="0"/>
              <a:t>It could help to improve the quantification of lake storage and groundwater inputs and outputs. </a:t>
            </a:r>
          </a:p>
        </p:txBody>
      </p:sp>
      <p:sp>
        <p:nvSpPr>
          <p:cNvPr id="5" name="TextBox 4">
            <a:extLst>
              <a:ext uri="{FF2B5EF4-FFF2-40B4-BE49-F238E27FC236}">
                <a16:creationId xmlns:a16="http://schemas.microsoft.com/office/drawing/2014/main" id="{43A36C2A-2172-4D08-80A0-D8BBDA56F49D}"/>
              </a:ext>
            </a:extLst>
          </p:cNvPr>
          <p:cNvSpPr txBox="1"/>
          <p:nvPr/>
        </p:nvSpPr>
        <p:spPr>
          <a:xfrm>
            <a:off x="1018850" y="6308209"/>
            <a:ext cx="2406869" cy="369332"/>
          </a:xfrm>
          <a:prstGeom prst="rect">
            <a:avLst/>
          </a:prstGeom>
          <a:noFill/>
        </p:spPr>
        <p:txBody>
          <a:bodyPr wrap="square" rtlCol="0">
            <a:spAutoFit/>
          </a:bodyPr>
          <a:lstStyle/>
          <a:p>
            <a:r>
              <a:rPr lang="en-GB" dirty="0"/>
              <a:t>Avery and Tebbs 2018</a:t>
            </a:r>
          </a:p>
        </p:txBody>
      </p:sp>
      <p:sp>
        <p:nvSpPr>
          <p:cNvPr id="11" name="Content Placeholder 10">
            <a:extLst>
              <a:ext uri="{FF2B5EF4-FFF2-40B4-BE49-F238E27FC236}">
                <a16:creationId xmlns:a16="http://schemas.microsoft.com/office/drawing/2014/main" id="{CA228686-0870-4A62-B97E-C69CC0587105}"/>
              </a:ext>
            </a:extLst>
          </p:cNvPr>
          <p:cNvSpPr>
            <a:spLocks noGrp="1"/>
          </p:cNvSpPr>
          <p:nvPr>
            <p:ph sz="half" idx="1"/>
          </p:nvPr>
        </p:nvSpPr>
        <p:spPr/>
        <p:txBody>
          <a:bodyPr/>
          <a:lstStyle/>
          <a:p>
            <a:endParaRPr lang="en-GB"/>
          </a:p>
        </p:txBody>
      </p:sp>
    </p:spTree>
    <p:extLst>
      <p:ext uri="{BB962C8B-B14F-4D97-AF65-F5344CB8AC3E}">
        <p14:creationId xmlns:p14="http://schemas.microsoft.com/office/powerpoint/2010/main" val="14050933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1CA14-4180-405F-915E-092835F51280}"/>
              </a:ext>
            </a:extLst>
          </p:cNvPr>
          <p:cNvSpPr>
            <a:spLocks noGrp="1"/>
          </p:cNvSpPr>
          <p:nvPr>
            <p:ph type="title"/>
          </p:nvPr>
        </p:nvSpPr>
        <p:spPr/>
        <p:txBody>
          <a:bodyPr/>
          <a:lstStyle/>
          <a:p>
            <a:endParaRPr lang="en-GB" dirty="0"/>
          </a:p>
        </p:txBody>
      </p:sp>
      <p:sp>
        <p:nvSpPr>
          <p:cNvPr id="3" name="Content Placeholder 2">
            <a:extLst>
              <a:ext uri="{FF2B5EF4-FFF2-40B4-BE49-F238E27FC236}">
                <a16:creationId xmlns:a16="http://schemas.microsoft.com/office/drawing/2014/main" id="{26432E54-E8BA-4EA5-A104-7205E5902423}"/>
              </a:ext>
            </a:extLst>
          </p:cNvPr>
          <p:cNvSpPr>
            <a:spLocks noGrp="1"/>
          </p:cNvSpPr>
          <p:nvPr>
            <p:ph sz="half" idx="1"/>
          </p:nvPr>
        </p:nvSpPr>
        <p:spPr/>
        <p:txBody>
          <a:bodyPr/>
          <a:lstStyle/>
          <a:p>
            <a:endParaRPr lang="en-GB" dirty="0"/>
          </a:p>
        </p:txBody>
      </p:sp>
      <p:pic>
        <p:nvPicPr>
          <p:cNvPr id="5" name="Content Placeholder 8" descr="Graphical user interface, application&#10;&#10;Description automatically generated">
            <a:extLst>
              <a:ext uri="{FF2B5EF4-FFF2-40B4-BE49-F238E27FC236}">
                <a16:creationId xmlns:a16="http://schemas.microsoft.com/office/drawing/2014/main" id="{10E7F284-07FF-42C0-B404-7EF3752173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5925" y="27287"/>
            <a:ext cx="3141552" cy="6803426"/>
          </a:xfrm>
          <a:prstGeom prst="rect">
            <a:avLst/>
          </a:prstGeom>
        </p:spPr>
      </p:pic>
      <p:pic>
        <p:nvPicPr>
          <p:cNvPr id="1028" name="Picture 4">
            <a:extLst>
              <a:ext uri="{FF2B5EF4-FFF2-40B4-BE49-F238E27FC236}">
                <a16:creationId xmlns:a16="http://schemas.microsoft.com/office/drawing/2014/main" id="{0BD9B12E-7D13-4C22-A649-50227410C5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9496" y="1690688"/>
            <a:ext cx="4872704" cy="487270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World Water Day | World Water Day 2022">
            <a:extLst>
              <a:ext uri="{FF2B5EF4-FFF2-40B4-BE49-F238E27FC236}">
                <a16:creationId xmlns:a16="http://schemas.microsoft.com/office/drawing/2014/main" id="{9A8CD8DB-F2C0-40B9-87CD-FAB8337EDAC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23886" y="75358"/>
            <a:ext cx="2296353" cy="1547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88173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3">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B903F74D-D9E8-453A-8D1E-E28271678727}"/>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35" r="15010" b="5001"/>
          <a:stretch/>
        </p:blipFill>
        <p:spPr>
          <a:xfrm>
            <a:off x="3523488" y="10"/>
            <a:ext cx="8668512" cy="6857990"/>
          </a:xfrm>
          <a:prstGeom prst="rect">
            <a:avLst/>
          </a:prstGeom>
        </p:spPr>
      </p:pic>
      <p:sp>
        <p:nvSpPr>
          <p:cNvPr id="16" name="Rectangle 15">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494C962-A3A1-46C4-B34D-D73D2F7A2839}"/>
              </a:ext>
            </a:extLst>
          </p:cNvPr>
          <p:cNvSpPr>
            <a:spLocks noGrp="1"/>
          </p:cNvSpPr>
          <p:nvPr>
            <p:ph type="title"/>
          </p:nvPr>
        </p:nvSpPr>
        <p:spPr>
          <a:xfrm>
            <a:off x="371094" y="1161288"/>
            <a:ext cx="3438144" cy="1124712"/>
          </a:xfrm>
        </p:spPr>
        <p:txBody>
          <a:bodyPr anchor="b">
            <a:normAutofit/>
          </a:bodyPr>
          <a:lstStyle/>
          <a:p>
            <a:r>
              <a:rPr lang="en-GB" sz="2800" dirty="0"/>
              <a:t>Case study: Soil Moisture</a:t>
            </a:r>
          </a:p>
        </p:txBody>
      </p:sp>
      <p:sp>
        <p:nvSpPr>
          <p:cNvPr id="18" name="Rectangle 1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3229579-09E7-477C-8836-7F3B9701413D}"/>
              </a:ext>
            </a:extLst>
          </p:cNvPr>
          <p:cNvSpPr>
            <a:spLocks noGrp="1"/>
          </p:cNvSpPr>
          <p:nvPr>
            <p:ph idx="1"/>
          </p:nvPr>
        </p:nvSpPr>
        <p:spPr>
          <a:xfrm>
            <a:off x="371094" y="2718054"/>
            <a:ext cx="5381636" cy="3207258"/>
          </a:xfrm>
        </p:spPr>
        <p:txBody>
          <a:bodyPr anchor="t">
            <a:normAutofit/>
          </a:bodyPr>
          <a:lstStyle/>
          <a:p>
            <a:r>
              <a:rPr lang="en-GB" sz="1700" dirty="0"/>
              <a:t>India-UK Water Centre Pump Priming Project “Satellite Soil Moisture Observations: Applications in the UK and India”</a:t>
            </a:r>
          </a:p>
          <a:p>
            <a:r>
              <a:rPr lang="en-GB" sz="1800" dirty="0"/>
              <a:t>Soil moisture plays a critical</a:t>
            </a:r>
            <a:r>
              <a:rPr lang="en-IE" sz="1800" dirty="0"/>
              <a:t> role in plant growth and partitioning of water and energy fluxes as Earth’s surface, such as evaporation, groundwater recharge and runoff generation. </a:t>
            </a:r>
          </a:p>
          <a:p>
            <a:r>
              <a:rPr lang="en-GB" sz="1800" dirty="0"/>
              <a:t>The last decade has seen a huge increase in the number (and accuracy) of EO-based SM sensors and products (</a:t>
            </a:r>
            <a:r>
              <a:rPr lang="en-GB" sz="1800" dirty="0" err="1"/>
              <a:t>Brocca</a:t>
            </a:r>
            <a:r>
              <a:rPr lang="en-GB" sz="1800" dirty="0"/>
              <a:t> et al., 2017a), particularly new microwave sensors such as SMOS and SMAP. </a:t>
            </a:r>
          </a:p>
          <a:p>
            <a:pPr lvl="0"/>
            <a:endParaRPr lang="en-IE" sz="1800" dirty="0"/>
          </a:p>
          <a:p>
            <a:pPr lvl="0"/>
            <a:endParaRPr lang="en-IE" sz="1800" dirty="0"/>
          </a:p>
        </p:txBody>
      </p:sp>
      <p:pic>
        <p:nvPicPr>
          <p:cNvPr id="15" name="Picture 5">
            <a:extLst>
              <a:ext uri="{FF2B5EF4-FFF2-40B4-BE49-F238E27FC236}">
                <a16:creationId xmlns:a16="http://schemas.microsoft.com/office/drawing/2014/main" id="{C9662B82-6FBE-438C-8EB9-11E974A55D8A}"/>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2986"/>
          <a:stretch/>
        </p:blipFill>
        <p:spPr bwMode="auto">
          <a:xfrm>
            <a:off x="1540043" y="78429"/>
            <a:ext cx="1553996" cy="889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2">
            <a:extLst>
              <a:ext uri="{FF2B5EF4-FFF2-40B4-BE49-F238E27FC236}">
                <a16:creationId xmlns:a16="http://schemas.microsoft.com/office/drawing/2014/main" id="{17A0D56A-B5C7-4633-BF13-8CCD712731F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82816" y="78491"/>
            <a:ext cx="1575772" cy="889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a:extLst>
              <a:ext uri="{FF2B5EF4-FFF2-40B4-BE49-F238E27FC236}">
                <a16:creationId xmlns:a16="http://schemas.microsoft.com/office/drawing/2014/main" id="{9351577B-8246-4B61-B356-37D5B780E697}"/>
              </a:ext>
            </a:extLst>
          </p:cNvPr>
          <p:cNvSpPr/>
          <p:nvPr/>
        </p:nvSpPr>
        <p:spPr>
          <a:xfrm>
            <a:off x="142043" y="6165337"/>
            <a:ext cx="7483876" cy="830997"/>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rPr>
              <a:t>Tebbs, E., Wilson, H., Mulligan, M., Chan, K., Gupta, M., Maurya, V. and Srivastava, P. (2019). Satellite Soil Moisture Observations: Applications in the UK and India. Report of Pump Priming Project The India-UK Water Centre; Wallingford and Pune. </a:t>
            </a:r>
            <a:r>
              <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hlinkClick r:id="rId5"/>
              </a:rPr>
              <a:t>https://iukwc.org/sites/default/files/images/Tebbs%20PPP%20Report.pdf</a:t>
            </a: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descr="Delhi University - Wikipedia">
            <a:extLst>
              <a:ext uri="{FF2B5EF4-FFF2-40B4-BE49-F238E27FC236}">
                <a16:creationId xmlns:a16="http://schemas.microsoft.com/office/drawing/2014/main" id="{BBBD79CC-2682-40CA-89C5-66A13A8C82E9}"/>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842870" y="33620"/>
            <a:ext cx="994142" cy="9792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7248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6DD49-D97F-490F-A55F-5597E8CBB3C3}"/>
              </a:ext>
            </a:extLst>
          </p:cNvPr>
          <p:cNvSpPr>
            <a:spLocks noGrp="1"/>
          </p:cNvSpPr>
          <p:nvPr>
            <p:ph type="title"/>
          </p:nvPr>
        </p:nvSpPr>
        <p:spPr/>
        <p:txBody>
          <a:bodyPr/>
          <a:lstStyle/>
          <a:p>
            <a:endParaRPr lang="en-GB"/>
          </a:p>
        </p:txBody>
      </p:sp>
      <p:sp>
        <p:nvSpPr>
          <p:cNvPr id="4" name="Content Placeholder 3">
            <a:extLst>
              <a:ext uri="{FF2B5EF4-FFF2-40B4-BE49-F238E27FC236}">
                <a16:creationId xmlns:a16="http://schemas.microsoft.com/office/drawing/2014/main" id="{8E596634-9F0F-447B-97F1-E6E95642BCE7}"/>
              </a:ext>
            </a:extLst>
          </p:cNvPr>
          <p:cNvSpPr>
            <a:spLocks noGrp="1"/>
          </p:cNvSpPr>
          <p:nvPr>
            <p:ph idx="1"/>
          </p:nvPr>
        </p:nvSpPr>
        <p:spPr/>
        <p:txBody>
          <a:bodyPr/>
          <a:lstStyle/>
          <a:p>
            <a:endParaRPr lang="en-GB"/>
          </a:p>
        </p:txBody>
      </p:sp>
      <p:pic>
        <p:nvPicPr>
          <p:cNvPr id="1028" name="Picture 4">
            <a:extLst>
              <a:ext uri="{FF2B5EF4-FFF2-40B4-BE49-F238E27FC236}">
                <a16:creationId xmlns:a16="http://schemas.microsoft.com/office/drawing/2014/main" id="{EA918592-FB1D-44CB-B060-2213C22747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6838" y="338138"/>
            <a:ext cx="9458325" cy="6181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86174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440A548-C0D4-4418-940E-EDC2F1D9A5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E708B267-8CD2-4684-A57B-9F10707692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6617740" y="802955"/>
            <a:ext cx="4766330" cy="1454051"/>
          </a:xfrm>
        </p:spPr>
        <p:txBody>
          <a:bodyPr>
            <a:normAutofit/>
          </a:bodyPr>
          <a:lstStyle/>
          <a:p>
            <a:r>
              <a:rPr lang="en-IE" sz="3600" dirty="0">
                <a:solidFill>
                  <a:schemeClr val="tx2"/>
                </a:solidFill>
              </a:rPr>
              <a:t>Project Aims </a:t>
            </a:r>
          </a:p>
        </p:txBody>
      </p:sp>
      <p:grpSp>
        <p:nvGrpSpPr>
          <p:cNvPr id="13" name="Group 12">
            <a:extLst>
              <a:ext uri="{FF2B5EF4-FFF2-40B4-BE49-F238E27FC236}">
                <a16:creationId xmlns:a16="http://schemas.microsoft.com/office/drawing/2014/main" id="{41E5AB36-9328-47E9-95AD-E38AC1C0E18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5" y="-369"/>
            <a:ext cx="6091008" cy="6858000"/>
            <a:chOff x="305" y="-369"/>
            <a:chExt cx="6091008" cy="6858000"/>
          </a:xfrm>
        </p:grpSpPr>
        <p:sp>
          <p:nvSpPr>
            <p:cNvPr id="14" name="Freeform: Shape 13">
              <a:extLst>
                <a:ext uri="{FF2B5EF4-FFF2-40B4-BE49-F238E27FC236}">
                  <a16:creationId xmlns:a16="http://schemas.microsoft.com/office/drawing/2014/main" id="{4532450F-A219-4BF5-88FA-A47084237C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9"/>
              <a:ext cx="6057007" cy="6858000"/>
            </a:xfrm>
            <a:custGeom>
              <a:avLst/>
              <a:gdLst>
                <a:gd name="connsiteX0" fmla="*/ 1423825 w 6057007"/>
                <a:gd name="connsiteY0" fmla="*/ 0 h 6858000"/>
                <a:gd name="connsiteX1" fmla="*/ 4262456 w 6057007"/>
                <a:gd name="connsiteY1" fmla="*/ 0 h 6858000"/>
                <a:gd name="connsiteX2" fmla="*/ 4371584 w 6057007"/>
                <a:gd name="connsiteY2" fmla="*/ 79625 h 6858000"/>
                <a:gd name="connsiteX3" fmla="*/ 5400299 w 6057007"/>
                <a:gd name="connsiteY3" fmla="*/ 1779691 h 6858000"/>
                <a:gd name="connsiteX4" fmla="*/ 5961759 w 6057007"/>
                <a:gd name="connsiteY4" fmla="*/ 4554903 h 6858000"/>
                <a:gd name="connsiteX5" fmla="*/ 4326541 w 6057007"/>
                <a:gd name="connsiteY5" fmla="*/ 6729688 h 6858000"/>
                <a:gd name="connsiteX6" fmla="*/ 4109121 w 6057007"/>
                <a:gd name="connsiteY6" fmla="*/ 6858000 h 6858000"/>
                <a:gd name="connsiteX7" fmla="*/ 1145358 w 6057007"/>
                <a:gd name="connsiteY7" fmla="*/ 6858000 h 6858000"/>
                <a:gd name="connsiteX8" fmla="*/ 1143587 w 6057007"/>
                <a:gd name="connsiteY8" fmla="*/ 6856705 h 6858000"/>
                <a:gd name="connsiteX9" fmla="*/ 162579 w 6057007"/>
                <a:gd name="connsiteY9" fmla="*/ 6240990 h 6858000"/>
                <a:gd name="connsiteX10" fmla="*/ 0 w 6057007"/>
                <a:gd name="connsiteY10" fmla="*/ 6125553 h 6858000"/>
                <a:gd name="connsiteX11" fmla="*/ 0 w 6057007"/>
                <a:gd name="connsiteY11" fmla="*/ 4670879 h 6858000"/>
                <a:gd name="connsiteX12" fmla="*/ 38388 w 6057007"/>
                <a:gd name="connsiteY12" fmla="*/ 4778792 h 6858000"/>
                <a:gd name="connsiteX13" fmla="*/ 155449 w 6057007"/>
                <a:gd name="connsiteY13" fmla="*/ 5029879 h 6858000"/>
                <a:gd name="connsiteX14" fmla="*/ 411802 w 6057007"/>
                <a:gd name="connsiteY14" fmla="*/ 5399531 h 6858000"/>
                <a:gd name="connsiteX15" fmla="*/ 806388 w 6057007"/>
                <a:gd name="connsiteY15" fmla="*/ 5659633 h 6858000"/>
                <a:gd name="connsiteX16" fmla="*/ 1801512 w 6057007"/>
                <a:gd name="connsiteY16" fmla="*/ 6314010 h 6858000"/>
                <a:gd name="connsiteX17" fmla="*/ 2653483 w 6057007"/>
                <a:gd name="connsiteY17" fmla="*/ 6529898 h 6858000"/>
                <a:gd name="connsiteX18" fmla="*/ 3666486 w 6057007"/>
                <a:gd name="connsiteY18" fmla="*/ 6190615 h 6858000"/>
                <a:gd name="connsiteX19" fmla="*/ 4658657 w 6057007"/>
                <a:gd name="connsiteY19" fmla="*/ 5428179 h 6858000"/>
                <a:gd name="connsiteX20" fmla="*/ 5222967 w 6057007"/>
                <a:gd name="connsiteY20" fmla="*/ 4356944 h 6858000"/>
                <a:gd name="connsiteX21" fmla="*/ 4724795 w 6057007"/>
                <a:gd name="connsiteY21" fmla="*/ 2210416 h 6858000"/>
                <a:gd name="connsiteX22" fmla="*/ 4473185 w 6057007"/>
                <a:gd name="connsiteY22" fmla="*/ 1691554 h 6858000"/>
                <a:gd name="connsiteX23" fmla="*/ 4046677 w 6057007"/>
                <a:gd name="connsiteY23" fmla="*/ 911781 h 6858000"/>
                <a:gd name="connsiteX24" fmla="*/ 3555564 w 6057007"/>
                <a:gd name="connsiteY24" fmla="*/ 585888 h 6858000"/>
                <a:gd name="connsiteX25" fmla="*/ 2405914 w 6057007"/>
                <a:gd name="connsiteY25" fmla="*/ 536282 h 6858000"/>
                <a:gd name="connsiteX26" fmla="*/ 1345719 w 6057007"/>
                <a:gd name="connsiteY26" fmla="*/ 957619 h 6858000"/>
                <a:gd name="connsiteX27" fmla="*/ 73341 w 6057007"/>
                <a:gd name="connsiteY27" fmla="*/ 2571698 h 6858000"/>
                <a:gd name="connsiteX28" fmla="*/ 0 w 6057007"/>
                <a:gd name="connsiteY28" fmla="*/ 2803810 h 6858000"/>
                <a:gd name="connsiteX29" fmla="*/ 0 w 6057007"/>
                <a:gd name="connsiteY29" fmla="*/ 1147591 h 6858000"/>
                <a:gd name="connsiteX30" fmla="*/ 142706 w 6057007"/>
                <a:gd name="connsiteY30" fmla="*/ 968763 h 6858000"/>
                <a:gd name="connsiteX31" fmla="*/ 971831 w 6057007"/>
                <a:gd name="connsiteY31" fmla="*/ 249890 h 6858000"/>
                <a:gd name="connsiteX32" fmla="*/ 1288677 w 6057007"/>
                <a:gd name="connsiteY32" fmla="*/ 6583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057007" h="6858000">
                  <a:moveTo>
                    <a:pt x="1423825" y="0"/>
                  </a:moveTo>
                  <a:lnTo>
                    <a:pt x="4262456" y="0"/>
                  </a:lnTo>
                  <a:lnTo>
                    <a:pt x="4371584" y="79625"/>
                  </a:lnTo>
                  <a:cubicBezTo>
                    <a:pt x="4860533" y="476670"/>
                    <a:pt x="5063885" y="1132812"/>
                    <a:pt x="5400299" y="1779691"/>
                  </a:cubicBezTo>
                  <a:cubicBezTo>
                    <a:pt x="5848849" y="2642194"/>
                    <a:pt x="6244956" y="3497996"/>
                    <a:pt x="5961759" y="4554903"/>
                  </a:cubicBezTo>
                  <a:cubicBezTo>
                    <a:pt x="5691575" y="5563242"/>
                    <a:pt x="5092427" y="6238887"/>
                    <a:pt x="4326541" y="6729688"/>
                  </a:cubicBezTo>
                  <a:lnTo>
                    <a:pt x="4109121" y="6858000"/>
                  </a:lnTo>
                  <a:lnTo>
                    <a:pt x="1145358" y="6858000"/>
                  </a:lnTo>
                  <a:lnTo>
                    <a:pt x="1143587" y="6856705"/>
                  </a:lnTo>
                  <a:cubicBezTo>
                    <a:pt x="699546" y="6541440"/>
                    <a:pt x="399287" y="6392433"/>
                    <a:pt x="162579" y="6240990"/>
                  </a:cubicBezTo>
                  <a:lnTo>
                    <a:pt x="0" y="6125553"/>
                  </a:lnTo>
                  <a:lnTo>
                    <a:pt x="0" y="4670879"/>
                  </a:lnTo>
                  <a:lnTo>
                    <a:pt x="38388" y="4778792"/>
                  </a:lnTo>
                  <a:cubicBezTo>
                    <a:pt x="72793" y="4862402"/>
                    <a:pt x="111802" y="4945953"/>
                    <a:pt x="155449" y="5029879"/>
                  </a:cubicBezTo>
                  <a:cubicBezTo>
                    <a:pt x="273464" y="5256810"/>
                    <a:pt x="351295" y="5344113"/>
                    <a:pt x="411802" y="5399531"/>
                  </a:cubicBezTo>
                  <a:cubicBezTo>
                    <a:pt x="500065" y="5480405"/>
                    <a:pt x="628514" y="5555615"/>
                    <a:pt x="806388" y="5659633"/>
                  </a:cubicBezTo>
                  <a:cubicBezTo>
                    <a:pt x="1044358" y="5798926"/>
                    <a:pt x="1370396" y="5989780"/>
                    <a:pt x="1801512" y="6314010"/>
                  </a:cubicBezTo>
                  <a:cubicBezTo>
                    <a:pt x="2037213" y="6491324"/>
                    <a:pt x="2315885" y="6561958"/>
                    <a:pt x="2653483" y="6529898"/>
                  </a:cubicBezTo>
                  <a:cubicBezTo>
                    <a:pt x="2962383" y="6500529"/>
                    <a:pt x="3312661" y="6383221"/>
                    <a:pt x="3666486" y="6190615"/>
                  </a:cubicBezTo>
                  <a:cubicBezTo>
                    <a:pt x="4083218" y="5963697"/>
                    <a:pt x="4407642" y="5714350"/>
                    <a:pt x="4658657" y="5428179"/>
                  </a:cubicBezTo>
                  <a:cubicBezTo>
                    <a:pt x="4927319" y="5121947"/>
                    <a:pt x="5111907" y="4771422"/>
                    <a:pt x="5222967" y="4356944"/>
                  </a:cubicBezTo>
                  <a:cubicBezTo>
                    <a:pt x="5418167" y="3628447"/>
                    <a:pt x="5139747" y="3007703"/>
                    <a:pt x="4724795" y="2210416"/>
                  </a:cubicBezTo>
                  <a:cubicBezTo>
                    <a:pt x="4631776" y="2031551"/>
                    <a:pt x="4551122" y="1858737"/>
                    <a:pt x="4473185" y="1691554"/>
                  </a:cubicBezTo>
                  <a:cubicBezTo>
                    <a:pt x="4326842" y="1377756"/>
                    <a:pt x="4200559" y="1106810"/>
                    <a:pt x="4046677" y="911781"/>
                  </a:cubicBezTo>
                  <a:cubicBezTo>
                    <a:pt x="3910561" y="739097"/>
                    <a:pt x="3763658" y="641647"/>
                    <a:pt x="3555564" y="585888"/>
                  </a:cubicBezTo>
                  <a:cubicBezTo>
                    <a:pt x="3178534" y="484863"/>
                    <a:pt x="2791842" y="468166"/>
                    <a:pt x="2405914" y="536282"/>
                  </a:cubicBezTo>
                  <a:cubicBezTo>
                    <a:pt x="2032757" y="602054"/>
                    <a:pt x="1676044" y="743871"/>
                    <a:pt x="1345719" y="957619"/>
                  </a:cubicBezTo>
                  <a:cubicBezTo>
                    <a:pt x="762775" y="1334788"/>
                    <a:pt x="318714" y="1900690"/>
                    <a:pt x="73341" y="2571698"/>
                  </a:cubicBezTo>
                  <a:lnTo>
                    <a:pt x="0" y="2803810"/>
                  </a:lnTo>
                  <a:lnTo>
                    <a:pt x="0" y="1147591"/>
                  </a:lnTo>
                  <a:lnTo>
                    <a:pt x="142706" y="968763"/>
                  </a:lnTo>
                  <a:cubicBezTo>
                    <a:pt x="388539" y="688063"/>
                    <a:pt x="668237" y="446316"/>
                    <a:pt x="971831" y="249890"/>
                  </a:cubicBezTo>
                  <a:cubicBezTo>
                    <a:pt x="1074829" y="183240"/>
                    <a:pt x="1180574" y="121805"/>
                    <a:pt x="1288677" y="6583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4">
              <a:extLst>
                <a:ext uri="{FF2B5EF4-FFF2-40B4-BE49-F238E27FC236}">
                  <a16:creationId xmlns:a16="http://schemas.microsoft.com/office/drawing/2014/main" id="{035AC662-4000-411A-9E33-6A4B6C0FCB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9"/>
              <a:ext cx="6091008" cy="6858000"/>
            </a:xfrm>
            <a:custGeom>
              <a:avLst/>
              <a:gdLst>
                <a:gd name="connsiteX0" fmla="*/ 0 w 6091008"/>
                <a:gd name="connsiteY0" fmla="*/ 5476844 h 6858000"/>
                <a:gd name="connsiteX1" fmla="*/ 15220 w 6091008"/>
                <a:gd name="connsiteY1" fmla="*/ 5501668 h 6858000"/>
                <a:gd name="connsiteX2" fmla="*/ 198940 w 6091008"/>
                <a:gd name="connsiteY2" fmla="*/ 5717964 h 6858000"/>
                <a:gd name="connsiteX3" fmla="*/ 251499 w 6091008"/>
                <a:gd name="connsiteY3" fmla="*/ 5763842 h 6858000"/>
                <a:gd name="connsiteX4" fmla="*/ 308460 w 6091008"/>
                <a:gd name="connsiteY4" fmla="*/ 5806337 h 6858000"/>
                <a:gd name="connsiteX5" fmla="*/ 368305 w 6091008"/>
                <a:gd name="connsiteY5" fmla="*/ 5847248 h 6858000"/>
                <a:gd name="connsiteX6" fmla="*/ 430451 w 6091008"/>
                <a:gd name="connsiteY6" fmla="*/ 5887305 h 6858000"/>
                <a:gd name="connsiteX7" fmla="*/ 975811 w 6091008"/>
                <a:gd name="connsiteY7" fmla="*/ 6205653 h 6858000"/>
                <a:gd name="connsiteX8" fmla="*/ 1510250 w 6091008"/>
                <a:gd name="connsiteY8" fmla="*/ 6575390 h 6858000"/>
                <a:gd name="connsiteX9" fmla="*/ 2002437 w 6091008"/>
                <a:gd name="connsiteY9" fmla="*/ 6825029 h 6858000"/>
                <a:gd name="connsiteX10" fmla="*/ 2137670 w 6091008"/>
                <a:gd name="connsiteY10" fmla="*/ 6856874 h 6858000"/>
                <a:gd name="connsiteX11" fmla="*/ 2145778 w 6091008"/>
                <a:gd name="connsiteY11" fmla="*/ 6858000 h 6858000"/>
                <a:gd name="connsiteX12" fmla="*/ 1098858 w 6091008"/>
                <a:gd name="connsiteY12" fmla="*/ 6858000 h 6858000"/>
                <a:gd name="connsiteX13" fmla="*/ 1004166 w 6091008"/>
                <a:gd name="connsiteY13" fmla="*/ 6786858 h 6858000"/>
                <a:gd name="connsiteX14" fmla="*/ 751974 w 6091008"/>
                <a:gd name="connsiteY14" fmla="*/ 6608169 h 6858000"/>
                <a:gd name="connsiteX15" fmla="*/ 623305 w 6091008"/>
                <a:gd name="connsiteY15" fmla="*/ 6522172 h 6858000"/>
                <a:gd name="connsiteX16" fmla="*/ 492346 w 6091008"/>
                <a:gd name="connsiteY16" fmla="*/ 6437477 h 6858000"/>
                <a:gd name="connsiteX17" fmla="*/ 358536 w 6091008"/>
                <a:gd name="connsiteY17" fmla="*/ 6352312 h 6858000"/>
                <a:gd name="connsiteX18" fmla="*/ 290710 w 6091008"/>
                <a:gd name="connsiteY18" fmla="*/ 6308820 h 6858000"/>
                <a:gd name="connsiteX19" fmla="*/ 221792 w 6091008"/>
                <a:gd name="connsiteY19" fmla="*/ 6263122 h 6858000"/>
                <a:gd name="connsiteX20" fmla="*/ 152460 w 6091008"/>
                <a:gd name="connsiteY20" fmla="*/ 6215106 h 6858000"/>
                <a:gd name="connsiteX21" fmla="*/ 83055 w 6091008"/>
                <a:gd name="connsiteY21" fmla="*/ 6163978 h 6858000"/>
                <a:gd name="connsiteX22" fmla="*/ 14161 w 6091008"/>
                <a:gd name="connsiteY22" fmla="*/ 6109014 h 6858000"/>
                <a:gd name="connsiteX23" fmla="*/ 0 w 6091008"/>
                <a:gd name="connsiteY23" fmla="*/ 6096195 h 6858000"/>
                <a:gd name="connsiteX24" fmla="*/ 3707444 w 6091008"/>
                <a:gd name="connsiteY24" fmla="*/ 0 h 6858000"/>
                <a:gd name="connsiteX25" fmla="*/ 4265528 w 6091008"/>
                <a:gd name="connsiteY25" fmla="*/ 0 h 6858000"/>
                <a:gd name="connsiteX26" fmla="*/ 4291472 w 6091008"/>
                <a:gd name="connsiteY26" fmla="*/ 15596 h 6858000"/>
                <a:gd name="connsiteX27" fmla="*/ 4431124 w 6091008"/>
                <a:gd name="connsiteY27" fmla="*/ 119052 h 6858000"/>
                <a:gd name="connsiteX28" fmla="*/ 4899570 w 6091008"/>
                <a:gd name="connsiteY28" fmla="*/ 643769 h 6858000"/>
                <a:gd name="connsiteX29" fmla="*/ 5247925 w 6091008"/>
                <a:gd name="connsiteY29" fmla="*/ 1232134 h 6858000"/>
                <a:gd name="connsiteX30" fmla="*/ 5401234 w 6091008"/>
                <a:gd name="connsiteY30" fmla="*/ 1518442 h 6858000"/>
                <a:gd name="connsiteX31" fmla="*/ 5480921 w 6091008"/>
                <a:gd name="connsiteY31" fmla="*/ 1662114 h 6858000"/>
                <a:gd name="connsiteX32" fmla="*/ 5561804 w 6091008"/>
                <a:gd name="connsiteY32" fmla="*/ 1812436 h 6858000"/>
                <a:gd name="connsiteX33" fmla="*/ 5855037 w 6091008"/>
                <a:gd name="connsiteY33" fmla="*/ 2457716 h 6858000"/>
                <a:gd name="connsiteX34" fmla="*/ 6052254 w 6091008"/>
                <a:gd name="connsiteY34" fmla="*/ 3193699 h 6858000"/>
                <a:gd name="connsiteX35" fmla="*/ 6073151 w 6091008"/>
                <a:gd name="connsiteY35" fmla="*/ 4004612 h 6858000"/>
                <a:gd name="connsiteX36" fmla="*/ 6067309 w 6091008"/>
                <a:gd name="connsiteY36" fmla="*/ 4055890 h 6858000"/>
                <a:gd name="connsiteX37" fmla="*/ 6059979 w 6091008"/>
                <a:gd name="connsiteY37" fmla="*/ 4106917 h 6858000"/>
                <a:gd name="connsiteX38" fmla="*/ 6052371 w 6091008"/>
                <a:gd name="connsiteY38" fmla="*/ 4158016 h 6858000"/>
                <a:gd name="connsiteX39" fmla="*/ 6043434 w 6091008"/>
                <a:gd name="connsiteY39" fmla="*/ 4208759 h 6858000"/>
                <a:gd name="connsiteX40" fmla="*/ 6023229 w 6091008"/>
                <a:gd name="connsiteY40" fmla="*/ 4309769 h 6858000"/>
                <a:gd name="connsiteX41" fmla="*/ 5999922 w 6091008"/>
                <a:gd name="connsiteY41" fmla="*/ 4409799 h 6858000"/>
                <a:gd name="connsiteX42" fmla="*/ 5987157 w 6091008"/>
                <a:gd name="connsiteY42" fmla="*/ 4459369 h 6858000"/>
                <a:gd name="connsiteX43" fmla="*/ 5973731 w 6091008"/>
                <a:gd name="connsiteY43" fmla="*/ 4508027 h 6858000"/>
                <a:gd name="connsiteX44" fmla="*/ 5944653 w 6091008"/>
                <a:gd name="connsiteY44" fmla="*/ 4602538 h 6858000"/>
                <a:gd name="connsiteX45" fmla="*/ 5915334 w 6091008"/>
                <a:gd name="connsiteY45" fmla="*/ 4696982 h 6858000"/>
                <a:gd name="connsiteX46" fmla="*/ 5881786 w 6091008"/>
                <a:gd name="connsiteY46" fmla="*/ 4790295 h 6858000"/>
                <a:gd name="connsiteX47" fmla="*/ 5539609 w 6091008"/>
                <a:gd name="connsiteY47" fmla="*/ 5504511 h 6858000"/>
                <a:gd name="connsiteX48" fmla="*/ 5432400 w 6091008"/>
                <a:gd name="connsiteY48" fmla="*/ 5669348 h 6858000"/>
                <a:gd name="connsiteX49" fmla="*/ 5404330 w 6091008"/>
                <a:gd name="connsiteY49" fmla="*/ 5709372 h 6858000"/>
                <a:gd name="connsiteX50" fmla="*/ 5375525 w 6091008"/>
                <a:gd name="connsiteY50" fmla="*/ 5748757 h 6858000"/>
                <a:gd name="connsiteX51" fmla="*/ 5317831 w 6091008"/>
                <a:gd name="connsiteY51" fmla="*/ 5827355 h 6858000"/>
                <a:gd name="connsiteX52" fmla="*/ 5288208 w 6091008"/>
                <a:gd name="connsiteY52" fmla="*/ 5865932 h 6858000"/>
                <a:gd name="connsiteX53" fmla="*/ 5273251 w 6091008"/>
                <a:gd name="connsiteY53" fmla="*/ 5885035 h 6858000"/>
                <a:gd name="connsiteX54" fmla="*/ 5256656 w 6091008"/>
                <a:gd name="connsiteY54" fmla="*/ 5902520 h 6858000"/>
                <a:gd name="connsiteX55" fmla="*/ 5189858 w 6091008"/>
                <a:gd name="connsiteY55" fmla="*/ 5971616 h 6858000"/>
                <a:gd name="connsiteX56" fmla="*/ 5156287 w 6091008"/>
                <a:gd name="connsiteY56" fmla="*/ 6005600 h 6858000"/>
                <a:gd name="connsiteX57" fmla="*/ 5121598 w 6091008"/>
                <a:gd name="connsiteY57" fmla="*/ 6037962 h 6858000"/>
                <a:gd name="connsiteX58" fmla="*/ 5051798 w 6091008"/>
                <a:gd name="connsiteY58" fmla="*/ 6101838 h 6858000"/>
                <a:gd name="connsiteX59" fmla="*/ 4463594 w 6091008"/>
                <a:gd name="connsiteY59" fmla="*/ 6532280 h 6858000"/>
                <a:gd name="connsiteX60" fmla="*/ 4388637 w 6091008"/>
                <a:gd name="connsiteY60" fmla="*/ 6579169 h 6858000"/>
                <a:gd name="connsiteX61" fmla="*/ 4312856 w 6091008"/>
                <a:gd name="connsiteY61" fmla="*/ 6623337 h 6858000"/>
                <a:gd name="connsiteX62" fmla="*/ 4237558 w 6091008"/>
                <a:gd name="connsiteY62" fmla="*/ 6667632 h 6858000"/>
                <a:gd name="connsiteX63" fmla="*/ 4161774 w 6091008"/>
                <a:gd name="connsiteY63" fmla="*/ 6709883 h 6858000"/>
                <a:gd name="connsiteX64" fmla="*/ 4010448 w 6091008"/>
                <a:gd name="connsiteY64" fmla="*/ 6792981 h 6858000"/>
                <a:gd name="connsiteX65" fmla="*/ 3935163 w 6091008"/>
                <a:gd name="connsiteY65" fmla="*/ 6834338 h 6858000"/>
                <a:gd name="connsiteX66" fmla="*/ 3892887 w 6091008"/>
                <a:gd name="connsiteY66" fmla="*/ 6858000 h 6858000"/>
                <a:gd name="connsiteX67" fmla="*/ 2743942 w 6091008"/>
                <a:gd name="connsiteY67" fmla="*/ 6858000 h 6858000"/>
                <a:gd name="connsiteX68" fmla="*/ 2852577 w 6091008"/>
                <a:gd name="connsiteY68" fmla="*/ 6838910 h 6858000"/>
                <a:gd name="connsiteX69" fmla="*/ 3143255 w 6091008"/>
                <a:gd name="connsiteY69" fmla="*/ 6759775 h 6858000"/>
                <a:gd name="connsiteX70" fmla="*/ 3430899 w 6091008"/>
                <a:gd name="connsiteY70" fmla="*/ 6650056 h 6858000"/>
                <a:gd name="connsiteX71" fmla="*/ 3713289 w 6091008"/>
                <a:gd name="connsiteY71" fmla="*/ 6514054 h 6858000"/>
                <a:gd name="connsiteX72" fmla="*/ 3981228 w 6091008"/>
                <a:gd name="connsiteY72" fmla="*/ 6334878 h 6858000"/>
                <a:gd name="connsiteX73" fmla="*/ 4107885 w 6091008"/>
                <a:gd name="connsiteY73" fmla="*/ 6233689 h 6858000"/>
                <a:gd name="connsiteX74" fmla="*/ 4169795 w 6091008"/>
                <a:gd name="connsiteY74" fmla="*/ 6181389 h 6858000"/>
                <a:gd name="connsiteX75" fmla="*/ 4229189 w 6091008"/>
                <a:gd name="connsiteY75" fmla="*/ 6125914 h 6858000"/>
                <a:gd name="connsiteX76" fmla="*/ 4652064 w 6091008"/>
                <a:gd name="connsiteY76" fmla="*/ 5641457 h 6858000"/>
                <a:gd name="connsiteX77" fmla="*/ 4697555 w 6091008"/>
                <a:gd name="connsiteY77" fmla="*/ 5576516 h 6858000"/>
                <a:gd name="connsiteX78" fmla="*/ 4720492 w 6091008"/>
                <a:gd name="connsiteY78" fmla="*/ 5544537 h 6858000"/>
                <a:gd name="connsiteX79" fmla="*/ 4741922 w 6091008"/>
                <a:gd name="connsiteY79" fmla="*/ 5511420 h 6858000"/>
                <a:gd name="connsiteX80" fmla="*/ 4784179 w 6091008"/>
                <a:gd name="connsiteY80" fmla="*/ 5445022 h 6858000"/>
                <a:gd name="connsiteX81" fmla="*/ 4794796 w 6091008"/>
                <a:gd name="connsiteY81" fmla="*/ 5428584 h 6858000"/>
                <a:gd name="connsiteX82" fmla="*/ 4807173 w 6091008"/>
                <a:gd name="connsiteY82" fmla="*/ 5413795 h 6858000"/>
                <a:gd name="connsiteX83" fmla="*/ 4830010 w 6091008"/>
                <a:gd name="connsiteY83" fmla="*/ 5382674 h 6858000"/>
                <a:gd name="connsiteX84" fmla="*/ 4874298 w 6091008"/>
                <a:gd name="connsiteY84" fmla="*/ 5319323 h 6858000"/>
                <a:gd name="connsiteX85" fmla="*/ 4896484 w 6091008"/>
                <a:gd name="connsiteY85" fmla="*/ 5287734 h 6858000"/>
                <a:gd name="connsiteX86" fmla="*/ 4918019 w 6091008"/>
                <a:gd name="connsiteY86" fmla="*/ 5255673 h 6858000"/>
                <a:gd name="connsiteX87" fmla="*/ 4999238 w 6091008"/>
                <a:gd name="connsiteY87" fmla="*/ 5124058 h 6858000"/>
                <a:gd name="connsiteX88" fmla="*/ 5251271 w 6091008"/>
                <a:gd name="connsiteY88" fmla="*/ 4554965 h 6858000"/>
                <a:gd name="connsiteX89" fmla="*/ 5276136 w 6091008"/>
                <a:gd name="connsiteY89" fmla="*/ 4480521 h 6858000"/>
                <a:gd name="connsiteX90" fmla="*/ 5297442 w 6091008"/>
                <a:gd name="connsiteY90" fmla="*/ 4404389 h 6858000"/>
                <a:gd name="connsiteX91" fmla="*/ 5318953 w 6091008"/>
                <a:gd name="connsiteY91" fmla="*/ 4328458 h 6858000"/>
                <a:gd name="connsiteX92" fmla="*/ 5328684 w 6091008"/>
                <a:gd name="connsiteY92" fmla="*/ 4291175 h 6858000"/>
                <a:gd name="connsiteX93" fmla="*/ 5337470 w 6091008"/>
                <a:gd name="connsiteY93" fmla="*/ 4254522 h 6858000"/>
                <a:gd name="connsiteX94" fmla="*/ 5353277 w 6091008"/>
                <a:gd name="connsiteY94" fmla="*/ 4181038 h 6858000"/>
                <a:gd name="connsiteX95" fmla="*/ 5366762 w 6091008"/>
                <a:gd name="connsiteY95" fmla="*/ 4107520 h 6858000"/>
                <a:gd name="connsiteX96" fmla="*/ 5373105 w 6091008"/>
                <a:gd name="connsiteY96" fmla="*/ 4070802 h 6858000"/>
                <a:gd name="connsiteX97" fmla="*/ 5378288 w 6091008"/>
                <a:gd name="connsiteY97" fmla="*/ 4034066 h 6858000"/>
                <a:gd name="connsiteX98" fmla="*/ 5383471 w 6091008"/>
                <a:gd name="connsiteY98" fmla="*/ 3997331 h 6858000"/>
                <a:gd name="connsiteX99" fmla="*/ 5387373 w 6091008"/>
                <a:gd name="connsiteY99" fmla="*/ 3960547 h 6858000"/>
                <a:gd name="connsiteX100" fmla="*/ 5375699 w 6091008"/>
                <a:gd name="connsiteY100" fmla="*/ 3369810 h 6858000"/>
                <a:gd name="connsiteX101" fmla="*/ 5225695 w 6091008"/>
                <a:gd name="connsiteY101" fmla="*/ 2777923 h 6858000"/>
                <a:gd name="connsiteX102" fmla="*/ 4989893 w 6091008"/>
                <a:gd name="connsiteY102" fmla="*/ 2181595 h 6858000"/>
                <a:gd name="connsiteX103" fmla="*/ 4856777 w 6091008"/>
                <a:gd name="connsiteY103" fmla="*/ 1872581 h 6858000"/>
                <a:gd name="connsiteX104" fmla="*/ 4729367 w 6091008"/>
                <a:gd name="connsiteY104" fmla="*/ 1547581 h 6858000"/>
                <a:gd name="connsiteX105" fmla="*/ 4510575 w 6091008"/>
                <a:gd name="connsiteY105" fmla="*/ 917244 h 6858000"/>
                <a:gd name="connsiteX106" fmla="*/ 4387446 w 6091008"/>
                <a:gd name="connsiteY106" fmla="*/ 626512 h 6858000"/>
                <a:gd name="connsiteX107" fmla="*/ 4227716 w 6091008"/>
                <a:gd name="connsiteY107" fmla="*/ 368510 h 6858000"/>
                <a:gd name="connsiteX108" fmla="*/ 4017774 w 6091008"/>
                <a:gd name="connsiteY108" fmla="*/ 161674 h 6858000"/>
                <a:gd name="connsiteX109" fmla="*/ 3761542 w 6091008"/>
                <a:gd name="connsiteY109" fmla="*/ 19860 h 6858000"/>
                <a:gd name="connsiteX110" fmla="*/ 3727185 w 6091008"/>
                <a:gd name="connsiteY110" fmla="*/ 6533 h 6858000"/>
                <a:gd name="connsiteX111" fmla="*/ 1325680 w 6091008"/>
                <a:gd name="connsiteY111" fmla="*/ 0 h 6858000"/>
                <a:gd name="connsiteX112" fmla="*/ 2347354 w 6091008"/>
                <a:gd name="connsiteY112" fmla="*/ 0 h 6858000"/>
                <a:gd name="connsiteX113" fmla="*/ 2262734 w 6091008"/>
                <a:gd name="connsiteY113" fmla="*/ 20581 h 6858000"/>
                <a:gd name="connsiteX114" fmla="*/ 1969830 w 6091008"/>
                <a:gd name="connsiteY114" fmla="*/ 118108 h 6858000"/>
                <a:gd name="connsiteX115" fmla="*/ 1897367 w 6091008"/>
                <a:gd name="connsiteY115" fmla="*/ 145059 h 6858000"/>
                <a:gd name="connsiteX116" fmla="*/ 1825860 w 6091008"/>
                <a:gd name="connsiteY116" fmla="*/ 175210 h 6858000"/>
                <a:gd name="connsiteX117" fmla="*/ 1754258 w 6091008"/>
                <a:gd name="connsiteY117" fmla="*/ 204746 h 6858000"/>
                <a:gd name="connsiteX118" fmla="*/ 1683442 w 6091008"/>
                <a:gd name="connsiteY118" fmla="*/ 237143 h 6858000"/>
                <a:gd name="connsiteX119" fmla="*/ 1612330 w 6091008"/>
                <a:gd name="connsiteY119" fmla="*/ 268724 h 6858000"/>
                <a:gd name="connsiteX120" fmla="*/ 1542244 w 6091008"/>
                <a:gd name="connsiteY120" fmla="*/ 303229 h 6858000"/>
                <a:gd name="connsiteX121" fmla="*/ 1471990 w 6091008"/>
                <a:gd name="connsiteY121" fmla="*/ 337395 h 6858000"/>
                <a:gd name="connsiteX122" fmla="*/ 1402813 w 6091008"/>
                <a:gd name="connsiteY122" fmla="*/ 374794 h 6858000"/>
                <a:gd name="connsiteX123" fmla="*/ 1333886 w 6091008"/>
                <a:gd name="connsiteY123" fmla="*/ 412702 h 6858000"/>
                <a:gd name="connsiteX124" fmla="*/ 1266278 w 6091008"/>
                <a:gd name="connsiteY124" fmla="*/ 453907 h 6858000"/>
                <a:gd name="connsiteX125" fmla="*/ 1199136 w 6091008"/>
                <a:gd name="connsiteY125" fmla="*/ 496266 h 6858000"/>
                <a:gd name="connsiteX126" fmla="*/ 1182302 w 6091008"/>
                <a:gd name="connsiteY126" fmla="*/ 506917 h 6858000"/>
                <a:gd name="connsiteX127" fmla="*/ 1166009 w 6091008"/>
                <a:gd name="connsiteY127" fmla="*/ 518449 h 6858000"/>
                <a:gd name="connsiteX128" fmla="*/ 1133302 w 6091008"/>
                <a:gd name="connsiteY128" fmla="*/ 541479 h 6858000"/>
                <a:gd name="connsiteX129" fmla="*/ 1067923 w 6091008"/>
                <a:gd name="connsiteY129" fmla="*/ 587403 h 6858000"/>
                <a:gd name="connsiteX130" fmla="*/ 1051509 w 6091008"/>
                <a:gd name="connsiteY130" fmla="*/ 598902 h 6858000"/>
                <a:gd name="connsiteX131" fmla="*/ 1035673 w 6091008"/>
                <a:gd name="connsiteY131" fmla="*/ 611145 h 6858000"/>
                <a:gd name="connsiteX132" fmla="*/ 1003878 w 6091008"/>
                <a:gd name="connsiteY132" fmla="*/ 635598 h 6858000"/>
                <a:gd name="connsiteX133" fmla="*/ 877673 w 6091008"/>
                <a:gd name="connsiteY133" fmla="*/ 735582 h 6858000"/>
                <a:gd name="connsiteX134" fmla="*/ 417533 w 6091008"/>
                <a:gd name="connsiteY134" fmla="*/ 1198720 h 6858000"/>
                <a:gd name="connsiteX135" fmla="*/ 54935 w 6091008"/>
                <a:gd name="connsiteY135" fmla="*/ 1756293 h 6858000"/>
                <a:gd name="connsiteX136" fmla="*/ 17844 w 6091008"/>
                <a:gd name="connsiteY136" fmla="*/ 1831433 h 6858000"/>
                <a:gd name="connsiteX137" fmla="*/ 0 w 6091008"/>
                <a:gd name="connsiteY137" fmla="*/ 1869131 h 6858000"/>
                <a:gd name="connsiteX138" fmla="*/ 0 w 6091008"/>
                <a:gd name="connsiteY138" fmla="*/ 1198550 h 6858000"/>
                <a:gd name="connsiteX139" fmla="*/ 185957 w 6091008"/>
                <a:gd name="connsiteY139" fmla="*/ 961506 h 6858000"/>
                <a:gd name="connsiteX140" fmla="*/ 689746 w 6091008"/>
                <a:gd name="connsiteY140" fmla="*/ 447064 h 6858000"/>
                <a:gd name="connsiteX141" fmla="*/ 827126 w 6091008"/>
                <a:gd name="connsiteY141" fmla="*/ 333881 h 6858000"/>
                <a:gd name="connsiteX142" fmla="*/ 968997 w 6091008"/>
                <a:gd name="connsiteY142" fmla="*/ 228085 h 6858000"/>
                <a:gd name="connsiteX143" fmla="*/ 1004883 w 6091008"/>
                <a:gd name="connsiteY143" fmla="*/ 202373 h 6858000"/>
                <a:gd name="connsiteX144" fmla="*/ 1022826 w 6091008"/>
                <a:gd name="connsiteY144" fmla="*/ 189517 h 6858000"/>
                <a:gd name="connsiteX145" fmla="*/ 1041187 w 6091008"/>
                <a:gd name="connsiteY145" fmla="*/ 177509 h 6858000"/>
                <a:gd name="connsiteX146" fmla="*/ 1114760 w 6091008"/>
                <a:gd name="connsiteY146" fmla="*/ 129512 h 6858000"/>
                <a:gd name="connsiteX147" fmla="*/ 1188498 w 6091008"/>
                <a:gd name="connsiteY147" fmla="*/ 81854 h 6858000"/>
                <a:gd name="connsiteX148" fmla="*/ 1263461 w 6091008"/>
                <a:gd name="connsiteY148" fmla="*/ 3688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Lst>
              <a:rect l="l" t="t" r="r" b="b"/>
              <a:pathLst>
                <a:path w="6091008" h="6858000">
                  <a:moveTo>
                    <a:pt x="0" y="5476844"/>
                  </a:moveTo>
                  <a:lnTo>
                    <a:pt x="15220" y="5501668"/>
                  </a:lnTo>
                  <a:cubicBezTo>
                    <a:pt x="69097" y="5585141"/>
                    <a:pt x="130925" y="5654403"/>
                    <a:pt x="198940" y="5717964"/>
                  </a:cubicBezTo>
                  <a:lnTo>
                    <a:pt x="251499" y="5763842"/>
                  </a:lnTo>
                  <a:lnTo>
                    <a:pt x="308460" y="5806337"/>
                  </a:lnTo>
                  <a:cubicBezTo>
                    <a:pt x="326685" y="5820934"/>
                    <a:pt x="348384" y="5833667"/>
                    <a:pt x="368305" y="5847248"/>
                  </a:cubicBezTo>
                  <a:cubicBezTo>
                    <a:pt x="388782" y="5860683"/>
                    <a:pt x="408424" y="5874336"/>
                    <a:pt x="430451" y="5887305"/>
                  </a:cubicBezTo>
                  <a:cubicBezTo>
                    <a:pt x="601703" y="5991186"/>
                    <a:pt x="792871" y="6091279"/>
                    <a:pt x="975811" y="6205653"/>
                  </a:cubicBezTo>
                  <a:cubicBezTo>
                    <a:pt x="1159565" y="6318920"/>
                    <a:pt x="1337666" y="6443625"/>
                    <a:pt x="1510250" y="6575390"/>
                  </a:cubicBezTo>
                  <a:cubicBezTo>
                    <a:pt x="1658997" y="6690317"/>
                    <a:pt x="1824862" y="6774210"/>
                    <a:pt x="2002437" y="6825029"/>
                  </a:cubicBezTo>
                  <a:cubicBezTo>
                    <a:pt x="2046812" y="6837803"/>
                    <a:pt x="2091936" y="6848385"/>
                    <a:pt x="2137670" y="6856874"/>
                  </a:cubicBezTo>
                  <a:lnTo>
                    <a:pt x="2145778" y="6858000"/>
                  </a:lnTo>
                  <a:lnTo>
                    <a:pt x="1098858" y="6858000"/>
                  </a:lnTo>
                  <a:lnTo>
                    <a:pt x="1004166" y="6786858"/>
                  </a:lnTo>
                  <a:cubicBezTo>
                    <a:pt x="920997" y="6725805"/>
                    <a:pt x="837118" y="6666016"/>
                    <a:pt x="751974" y="6608169"/>
                  </a:cubicBezTo>
                  <a:lnTo>
                    <a:pt x="623305" y="6522172"/>
                  </a:lnTo>
                  <a:lnTo>
                    <a:pt x="492346" y="6437477"/>
                  </a:lnTo>
                  <a:lnTo>
                    <a:pt x="358536" y="6352312"/>
                  </a:lnTo>
                  <a:lnTo>
                    <a:pt x="290710" y="6308820"/>
                  </a:lnTo>
                  <a:lnTo>
                    <a:pt x="221792" y="6263122"/>
                  </a:lnTo>
                  <a:cubicBezTo>
                    <a:pt x="198889" y="6248595"/>
                    <a:pt x="175526" y="6231442"/>
                    <a:pt x="152460" y="6215106"/>
                  </a:cubicBezTo>
                  <a:cubicBezTo>
                    <a:pt x="129301" y="6198154"/>
                    <a:pt x="105988" y="6183223"/>
                    <a:pt x="83055" y="6163978"/>
                  </a:cubicBezTo>
                  <a:lnTo>
                    <a:pt x="14161" y="6109014"/>
                  </a:lnTo>
                  <a:lnTo>
                    <a:pt x="0" y="6096195"/>
                  </a:lnTo>
                  <a:close/>
                  <a:moveTo>
                    <a:pt x="3707444" y="0"/>
                  </a:moveTo>
                  <a:lnTo>
                    <a:pt x="4265528" y="0"/>
                  </a:lnTo>
                  <a:lnTo>
                    <a:pt x="4291472" y="15596"/>
                  </a:lnTo>
                  <a:cubicBezTo>
                    <a:pt x="4339292" y="47637"/>
                    <a:pt x="4385917" y="82210"/>
                    <a:pt x="4431124" y="119052"/>
                  </a:cubicBezTo>
                  <a:cubicBezTo>
                    <a:pt x="4612085" y="266897"/>
                    <a:pt x="4766658" y="451392"/>
                    <a:pt x="4899570" y="643769"/>
                  </a:cubicBezTo>
                  <a:cubicBezTo>
                    <a:pt x="5032421" y="836866"/>
                    <a:pt x="5144168" y="1037706"/>
                    <a:pt x="5247925" y="1232134"/>
                  </a:cubicBezTo>
                  <a:cubicBezTo>
                    <a:pt x="5299886" y="1329516"/>
                    <a:pt x="5349860" y="1425631"/>
                    <a:pt x="5401234" y="1518442"/>
                  </a:cubicBezTo>
                  <a:lnTo>
                    <a:pt x="5480921" y="1662114"/>
                  </a:lnTo>
                  <a:cubicBezTo>
                    <a:pt x="5508162" y="1711659"/>
                    <a:pt x="5535098" y="1761858"/>
                    <a:pt x="5561804" y="1812436"/>
                  </a:cubicBezTo>
                  <a:cubicBezTo>
                    <a:pt x="5668394" y="2015131"/>
                    <a:pt x="5769309" y="2228374"/>
                    <a:pt x="5855037" y="2457716"/>
                  </a:cubicBezTo>
                  <a:cubicBezTo>
                    <a:pt x="5940757" y="2686612"/>
                    <a:pt x="6011031" y="2932566"/>
                    <a:pt x="6052254" y="3193699"/>
                  </a:cubicBezTo>
                  <a:cubicBezTo>
                    <a:pt x="6093625" y="3454283"/>
                    <a:pt x="6103924" y="3730828"/>
                    <a:pt x="6073151" y="4004612"/>
                  </a:cubicBezTo>
                  <a:lnTo>
                    <a:pt x="6067309" y="4055890"/>
                  </a:lnTo>
                  <a:cubicBezTo>
                    <a:pt x="6065066" y="4072953"/>
                    <a:pt x="6062462" y="4089919"/>
                    <a:pt x="6059979" y="4106917"/>
                  </a:cubicBezTo>
                  <a:lnTo>
                    <a:pt x="6052371" y="4158016"/>
                  </a:lnTo>
                  <a:cubicBezTo>
                    <a:pt x="6049766" y="4174982"/>
                    <a:pt x="6046401" y="4191890"/>
                    <a:pt x="6043434" y="4208759"/>
                  </a:cubicBezTo>
                  <a:cubicBezTo>
                    <a:pt x="6037102" y="4242536"/>
                    <a:pt x="6031011" y="4276380"/>
                    <a:pt x="6023229" y="4309769"/>
                  </a:cubicBezTo>
                  <a:cubicBezTo>
                    <a:pt x="6015690" y="4343223"/>
                    <a:pt x="6008874" y="4376870"/>
                    <a:pt x="5999922" y="4409799"/>
                  </a:cubicBezTo>
                  <a:lnTo>
                    <a:pt x="5987157" y="4459369"/>
                  </a:lnTo>
                  <a:cubicBezTo>
                    <a:pt x="5982945" y="4476053"/>
                    <a:pt x="5978687" y="4492427"/>
                    <a:pt x="5973731" y="4508027"/>
                  </a:cubicBezTo>
                  <a:lnTo>
                    <a:pt x="5944653" y="4602538"/>
                  </a:lnTo>
                  <a:lnTo>
                    <a:pt x="5915334" y="4696982"/>
                  </a:lnTo>
                  <a:cubicBezTo>
                    <a:pt x="5905346" y="4728457"/>
                    <a:pt x="5892944" y="4759283"/>
                    <a:pt x="5881786" y="4790295"/>
                  </a:cubicBezTo>
                  <a:cubicBezTo>
                    <a:pt x="5791737" y="5038923"/>
                    <a:pt x="5677271" y="5280123"/>
                    <a:pt x="5539609" y="5504511"/>
                  </a:cubicBezTo>
                  <a:lnTo>
                    <a:pt x="5432400" y="5669348"/>
                  </a:lnTo>
                  <a:cubicBezTo>
                    <a:pt x="5423763" y="5683225"/>
                    <a:pt x="5413823" y="5696165"/>
                    <a:pt x="5404330" y="5709372"/>
                  </a:cubicBezTo>
                  <a:lnTo>
                    <a:pt x="5375525" y="5748757"/>
                  </a:lnTo>
                  <a:lnTo>
                    <a:pt x="5317831" y="5827355"/>
                  </a:lnTo>
                  <a:cubicBezTo>
                    <a:pt x="5308217" y="5840529"/>
                    <a:pt x="5298639" y="5853567"/>
                    <a:pt x="5288208" y="5865932"/>
                  </a:cubicBezTo>
                  <a:cubicBezTo>
                    <a:pt x="5283153" y="5872232"/>
                    <a:pt x="5278509" y="5878936"/>
                    <a:pt x="5273251" y="5885035"/>
                  </a:cubicBezTo>
                  <a:cubicBezTo>
                    <a:pt x="5267908" y="5890963"/>
                    <a:pt x="5262120" y="5896624"/>
                    <a:pt x="5256656" y="5902520"/>
                  </a:cubicBezTo>
                  <a:lnTo>
                    <a:pt x="5189858" y="5971616"/>
                  </a:lnTo>
                  <a:cubicBezTo>
                    <a:pt x="5178681" y="5982899"/>
                    <a:pt x="5167959" y="5994892"/>
                    <a:pt x="5156287" y="6005600"/>
                  </a:cubicBezTo>
                  <a:lnTo>
                    <a:pt x="5121598" y="6037962"/>
                  </a:lnTo>
                  <a:lnTo>
                    <a:pt x="5051798" y="6101838"/>
                  </a:lnTo>
                  <a:cubicBezTo>
                    <a:pt x="4864110" y="6268956"/>
                    <a:pt x="4663874" y="6407541"/>
                    <a:pt x="4463594" y="6532280"/>
                  </a:cubicBezTo>
                  <a:cubicBezTo>
                    <a:pt x="4438472" y="6547774"/>
                    <a:pt x="4413434" y="6563439"/>
                    <a:pt x="4388637" y="6579169"/>
                  </a:cubicBezTo>
                  <a:lnTo>
                    <a:pt x="4312856" y="6623337"/>
                  </a:lnTo>
                  <a:lnTo>
                    <a:pt x="4237558" y="6667632"/>
                  </a:lnTo>
                  <a:cubicBezTo>
                    <a:pt x="4212548" y="6682715"/>
                    <a:pt x="4186842" y="6695553"/>
                    <a:pt x="4161774" y="6709883"/>
                  </a:cubicBezTo>
                  <a:cubicBezTo>
                    <a:pt x="4111167" y="6737392"/>
                    <a:pt x="4061123" y="6766670"/>
                    <a:pt x="4010448" y="6792981"/>
                  </a:cubicBezTo>
                  <a:cubicBezTo>
                    <a:pt x="3985322" y="6806562"/>
                    <a:pt x="3960037" y="6820248"/>
                    <a:pt x="3935163" y="6834338"/>
                  </a:cubicBezTo>
                  <a:lnTo>
                    <a:pt x="3892887" y="6858000"/>
                  </a:lnTo>
                  <a:lnTo>
                    <a:pt x="2743942" y="6858000"/>
                  </a:lnTo>
                  <a:lnTo>
                    <a:pt x="2852577" y="6838910"/>
                  </a:lnTo>
                  <a:cubicBezTo>
                    <a:pt x="2949686" y="6818527"/>
                    <a:pt x="3046805" y="6791706"/>
                    <a:pt x="3143255" y="6759775"/>
                  </a:cubicBezTo>
                  <a:cubicBezTo>
                    <a:pt x="3239807" y="6727945"/>
                    <a:pt x="3335416" y="6689975"/>
                    <a:pt x="3430899" y="6650056"/>
                  </a:cubicBezTo>
                  <a:cubicBezTo>
                    <a:pt x="3526299" y="6609969"/>
                    <a:pt x="3621242" y="6565786"/>
                    <a:pt x="3713289" y="6514054"/>
                  </a:cubicBezTo>
                  <a:cubicBezTo>
                    <a:pt x="3805137" y="6460650"/>
                    <a:pt x="3895762" y="6401178"/>
                    <a:pt x="3981228" y="6334878"/>
                  </a:cubicBezTo>
                  <a:cubicBezTo>
                    <a:pt x="4024934" y="6303166"/>
                    <a:pt x="4066572" y="6268544"/>
                    <a:pt x="4107885" y="6233689"/>
                  </a:cubicBezTo>
                  <a:cubicBezTo>
                    <a:pt x="4128602" y="6216277"/>
                    <a:pt x="4149365" y="6199173"/>
                    <a:pt x="4169795" y="6181389"/>
                  </a:cubicBezTo>
                  <a:cubicBezTo>
                    <a:pt x="4189729" y="6163032"/>
                    <a:pt x="4209542" y="6144643"/>
                    <a:pt x="4229189" y="6125914"/>
                  </a:cubicBezTo>
                  <a:cubicBezTo>
                    <a:pt x="4387326" y="5978255"/>
                    <a:pt x="4528049" y="5812977"/>
                    <a:pt x="4652064" y="5641457"/>
                  </a:cubicBezTo>
                  <a:lnTo>
                    <a:pt x="4697555" y="5576516"/>
                  </a:lnTo>
                  <a:lnTo>
                    <a:pt x="4720492" y="5544537"/>
                  </a:lnTo>
                  <a:cubicBezTo>
                    <a:pt x="4728246" y="5533956"/>
                    <a:pt x="4734819" y="5522469"/>
                    <a:pt x="4741922" y="5511420"/>
                  </a:cubicBezTo>
                  <a:lnTo>
                    <a:pt x="4784179" y="5445022"/>
                  </a:lnTo>
                  <a:cubicBezTo>
                    <a:pt x="4787730" y="5439497"/>
                    <a:pt x="4791161" y="5433940"/>
                    <a:pt x="4794796" y="5428584"/>
                  </a:cubicBezTo>
                  <a:cubicBezTo>
                    <a:pt x="4798637" y="5423432"/>
                    <a:pt x="4803091" y="5418884"/>
                    <a:pt x="4807173" y="5413795"/>
                  </a:cubicBezTo>
                  <a:cubicBezTo>
                    <a:pt x="4815384" y="5403926"/>
                    <a:pt x="4822656" y="5393214"/>
                    <a:pt x="4830010" y="5382674"/>
                  </a:cubicBezTo>
                  <a:lnTo>
                    <a:pt x="4874298" y="5319323"/>
                  </a:lnTo>
                  <a:lnTo>
                    <a:pt x="4896484" y="5287734"/>
                  </a:lnTo>
                  <a:cubicBezTo>
                    <a:pt x="4903839" y="5277191"/>
                    <a:pt x="4911520" y="5266885"/>
                    <a:pt x="4918019" y="5255673"/>
                  </a:cubicBezTo>
                  <a:lnTo>
                    <a:pt x="4999238" y="5124058"/>
                  </a:lnTo>
                  <a:cubicBezTo>
                    <a:pt x="5102559" y="4945225"/>
                    <a:pt x="5185787" y="4753943"/>
                    <a:pt x="5251271" y="4554965"/>
                  </a:cubicBezTo>
                  <a:cubicBezTo>
                    <a:pt x="5259371" y="4530051"/>
                    <a:pt x="5268846" y="4505799"/>
                    <a:pt x="5276136" y="4480521"/>
                  </a:cubicBezTo>
                  <a:lnTo>
                    <a:pt x="5297442" y="4404389"/>
                  </a:lnTo>
                  <a:lnTo>
                    <a:pt x="5318953" y="4328458"/>
                  </a:lnTo>
                  <a:cubicBezTo>
                    <a:pt x="5322895" y="4315679"/>
                    <a:pt x="5325929" y="4303390"/>
                    <a:pt x="5328684" y="4291175"/>
                  </a:cubicBezTo>
                  <a:lnTo>
                    <a:pt x="5337470" y="4254522"/>
                  </a:lnTo>
                  <a:cubicBezTo>
                    <a:pt x="5343899" y="4230045"/>
                    <a:pt x="5348129" y="4205565"/>
                    <a:pt x="5353277" y="4181038"/>
                  </a:cubicBezTo>
                  <a:cubicBezTo>
                    <a:pt x="5358786" y="4156608"/>
                    <a:pt x="5362533" y="4132000"/>
                    <a:pt x="5366762" y="4107520"/>
                  </a:cubicBezTo>
                  <a:cubicBezTo>
                    <a:pt x="5368877" y="4095280"/>
                    <a:pt x="5371390" y="4083000"/>
                    <a:pt x="5373105" y="4070802"/>
                  </a:cubicBezTo>
                  <a:lnTo>
                    <a:pt x="5378288" y="4034066"/>
                  </a:lnTo>
                  <a:lnTo>
                    <a:pt x="5383471" y="3997331"/>
                  </a:lnTo>
                  <a:lnTo>
                    <a:pt x="5387373" y="3960547"/>
                  </a:lnTo>
                  <a:cubicBezTo>
                    <a:pt x="5408513" y="3764258"/>
                    <a:pt x="5404752" y="3567184"/>
                    <a:pt x="5375699" y="3369810"/>
                  </a:cubicBezTo>
                  <a:cubicBezTo>
                    <a:pt x="5347044" y="3172396"/>
                    <a:pt x="5293473" y="2975222"/>
                    <a:pt x="5225695" y="2777923"/>
                  </a:cubicBezTo>
                  <a:cubicBezTo>
                    <a:pt x="5157675" y="2580560"/>
                    <a:pt x="5075729" y="2382997"/>
                    <a:pt x="4989893" y="2181595"/>
                  </a:cubicBezTo>
                  <a:lnTo>
                    <a:pt x="4856777" y="1872581"/>
                  </a:lnTo>
                  <a:cubicBezTo>
                    <a:pt x="4811108" y="1763784"/>
                    <a:pt x="4768691" y="1655416"/>
                    <a:pt x="4729367" y="1547581"/>
                  </a:cubicBezTo>
                  <a:cubicBezTo>
                    <a:pt x="4650320" y="1331954"/>
                    <a:pt x="4585048" y="1118545"/>
                    <a:pt x="4510575" y="917244"/>
                  </a:cubicBezTo>
                  <a:cubicBezTo>
                    <a:pt x="4473339" y="816594"/>
                    <a:pt x="4433491" y="718925"/>
                    <a:pt x="4387446" y="626512"/>
                  </a:cubicBezTo>
                  <a:cubicBezTo>
                    <a:pt x="4341559" y="533993"/>
                    <a:pt x="4289352" y="446701"/>
                    <a:pt x="4227716" y="368510"/>
                  </a:cubicBezTo>
                  <a:cubicBezTo>
                    <a:pt x="4166554" y="290006"/>
                    <a:pt x="4096194" y="220222"/>
                    <a:pt x="4017774" y="161674"/>
                  </a:cubicBezTo>
                  <a:cubicBezTo>
                    <a:pt x="3939391" y="102989"/>
                    <a:pt x="3853034" y="55709"/>
                    <a:pt x="3761542" y="19860"/>
                  </a:cubicBezTo>
                  <a:lnTo>
                    <a:pt x="3727185" y="6533"/>
                  </a:lnTo>
                  <a:close/>
                  <a:moveTo>
                    <a:pt x="1325680" y="0"/>
                  </a:moveTo>
                  <a:lnTo>
                    <a:pt x="2347354" y="0"/>
                  </a:lnTo>
                  <a:lnTo>
                    <a:pt x="2262734" y="20581"/>
                  </a:lnTo>
                  <a:cubicBezTo>
                    <a:pt x="2164073" y="49233"/>
                    <a:pt x="2066423" y="82020"/>
                    <a:pt x="1969830" y="118108"/>
                  </a:cubicBezTo>
                  <a:cubicBezTo>
                    <a:pt x="1945675" y="127092"/>
                    <a:pt x="1921391" y="135598"/>
                    <a:pt x="1897367" y="145059"/>
                  </a:cubicBezTo>
                  <a:cubicBezTo>
                    <a:pt x="1873522" y="155302"/>
                    <a:pt x="1849679" y="165546"/>
                    <a:pt x="1825860" y="175210"/>
                  </a:cubicBezTo>
                  <a:lnTo>
                    <a:pt x="1754258" y="204746"/>
                  </a:lnTo>
                  <a:lnTo>
                    <a:pt x="1683442" y="237143"/>
                  </a:lnTo>
                  <a:cubicBezTo>
                    <a:pt x="1659851" y="247896"/>
                    <a:pt x="1636127" y="258172"/>
                    <a:pt x="1612330" y="268724"/>
                  </a:cubicBezTo>
                  <a:lnTo>
                    <a:pt x="1542244" y="303229"/>
                  </a:lnTo>
                  <a:lnTo>
                    <a:pt x="1471990" y="337395"/>
                  </a:lnTo>
                  <a:cubicBezTo>
                    <a:pt x="1448660" y="349103"/>
                    <a:pt x="1425927" y="362441"/>
                    <a:pt x="1402813" y="374794"/>
                  </a:cubicBezTo>
                  <a:lnTo>
                    <a:pt x="1333886" y="412702"/>
                  </a:lnTo>
                  <a:cubicBezTo>
                    <a:pt x="1310940" y="425394"/>
                    <a:pt x="1288842" y="440228"/>
                    <a:pt x="1266278" y="453907"/>
                  </a:cubicBezTo>
                  <a:lnTo>
                    <a:pt x="1199136" y="496266"/>
                  </a:lnTo>
                  <a:lnTo>
                    <a:pt x="1182302" y="506917"/>
                  </a:lnTo>
                  <a:lnTo>
                    <a:pt x="1166009" y="518449"/>
                  </a:lnTo>
                  <a:lnTo>
                    <a:pt x="1133302" y="541479"/>
                  </a:lnTo>
                  <a:lnTo>
                    <a:pt x="1067923" y="587403"/>
                  </a:lnTo>
                  <a:lnTo>
                    <a:pt x="1051509" y="598902"/>
                  </a:lnTo>
                  <a:lnTo>
                    <a:pt x="1035673" y="611145"/>
                  </a:lnTo>
                  <a:lnTo>
                    <a:pt x="1003878" y="635598"/>
                  </a:lnTo>
                  <a:cubicBezTo>
                    <a:pt x="961473" y="668248"/>
                    <a:pt x="918407" y="699983"/>
                    <a:pt x="877673" y="735582"/>
                  </a:cubicBezTo>
                  <a:cubicBezTo>
                    <a:pt x="711850" y="872792"/>
                    <a:pt x="555901" y="1026776"/>
                    <a:pt x="417533" y="1198720"/>
                  </a:cubicBezTo>
                  <a:cubicBezTo>
                    <a:pt x="278999" y="1370325"/>
                    <a:pt x="156917" y="1557820"/>
                    <a:pt x="54935" y="1756293"/>
                  </a:cubicBezTo>
                  <a:lnTo>
                    <a:pt x="17844" y="1831433"/>
                  </a:lnTo>
                  <a:lnTo>
                    <a:pt x="0" y="1869131"/>
                  </a:lnTo>
                  <a:lnTo>
                    <a:pt x="0" y="1198550"/>
                  </a:lnTo>
                  <a:lnTo>
                    <a:pt x="185957" y="961506"/>
                  </a:lnTo>
                  <a:cubicBezTo>
                    <a:pt x="342426" y="776600"/>
                    <a:pt x="509755" y="602849"/>
                    <a:pt x="689746" y="447064"/>
                  </a:cubicBezTo>
                  <a:cubicBezTo>
                    <a:pt x="733932" y="406795"/>
                    <a:pt x="780859" y="370795"/>
                    <a:pt x="827126" y="333881"/>
                  </a:cubicBezTo>
                  <a:cubicBezTo>
                    <a:pt x="872886" y="295949"/>
                    <a:pt x="921195" y="262526"/>
                    <a:pt x="968997" y="228085"/>
                  </a:cubicBezTo>
                  <a:lnTo>
                    <a:pt x="1004883" y="202373"/>
                  </a:lnTo>
                  <a:lnTo>
                    <a:pt x="1022826" y="189517"/>
                  </a:lnTo>
                  <a:lnTo>
                    <a:pt x="1041187" y="177509"/>
                  </a:lnTo>
                  <a:lnTo>
                    <a:pt x="1114760" y="129512"/>
                  </a:lnTo>
                  <a:cubicBezTo>
                    <a:pt x="1139435" y="113750"/>
                    <a:pt x="1163439" y="96630"/>
                    <a:pt x="1188498" y="81854"/>
                  </a:cubicBezTo>
                  <a:lnTo>
                    <a:pt x="1263461" y="36880"/>
                  </a:ln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Freeform: Shape 15">
              <a:extLst>
                <a:ext uri="{FF2B5EF4-FFF2-40B4-BE49-F238E27FC236}">
                  <a16:creationId xmlns:a16="http://schemas.microsoft.com/office/drawing/2014/main" id="{D01D44A9-1D51-461B-A228-06F6C500B0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9"/>
              <a:ext cx="6055600" cy="6858000"/>
            </a:xfrm>
            <a:custGeom>
              <a:avLst/>
              <a:gdLst>
                <a:gd name="connsiteX0" fmla="*/ 0 w 6055600"/>
                <a:gd name="connsiteY0" fmla="*/ 5960220 h 6858000"/>
                <a:gd name="connsiteX1" fmla="*/ 36039 w 6055600"/>
                <a:gd name="connsiteY1" fmla="*/ 6002605 h 6858000"/>
                <a:gd name="connsiteX2" fmla="*/ 92950 w 6055600"/>
                <a:gd name="connsiteY2" fmla="*/ 6059050 h 6858000"/>
                <a:gd name="connsiteX3" fmla="*/ 153706 w 6055600"/>
                <a:gd name="connsiteY3" fmla="*/ 6111427 h 6858000"/>
                <a:gd name="connsiteX4" fmla="*/ 216806 w 6055600"/>
                <a:gd name="connsiteY4" fmla="*/ 6161603 h 6858000"/>
                <a:gd name="connsiteX5" fmla="*/ 281945 w 6055600"/>
                <a:gd name="connsiteY5" fmla="*/ 6209777 h 6858000"/>
                <a:gd name="connsiteX6" fmla="*/ 553337 w 6055600"/>
                <a:gd name="connsiteY6" fmla="*/ 6391500 h 6858000"/>
                <a:gd name="connsiteX7" fmla="*/ 690543 w 6055600"/>
                <a:gd name="connsiteY7" fmla="*/ 6481634 h 6858000"/>
                <a:gd name="connsiteX8" fmla="*/ 827127 w 6055600"/>
                <a:gd name="connsiteY8" fmla="*/ 6573159 h 6858000"/>
                <a:gd name="connsiteX9" fmla="*/ 1095915 w 6055600"/>
                <a:gd name="connsiteY9" fmla="*/ 6762202 h 6858000"/>
                <a:gd name="connsiteX10" fmla="*/ 1224853 w 6055600"/>
                <a:gd name="connsiteY10" fmla="*/ 6858000 h 6858000"/>
                <a:gd name="connsiteX11" fmla="*/ 1154072 w 6055600"/>
                <a:gd name="connsiteY11" fmla="*/ 6858000 h 6858000"/>
                <a:gd name="connsiteX12" fmla="*/ 1073489 w 6055600"/>
                <a:gd name="connsiteY12" fmla="*/ 6799140 h 6858000"/>
                <a:gd name="connsiteX13" fmla="*/ 800175 w 6055600"/>
                <a:gd name="connsiteY13" fmla="*/ 6620441 h 6858000"/>
                <a:gd name="connsiteX14" fmla="*/ 231518 w 6055600"/>
                <a:gd name="connsiteY14" fmla="*/ 6299323 h 6858000"/>
                <a:gd name="connsiteX15" fmla="*/ 160401 w 6055600"/>
                <a:gd name="connsiteY15" fmla="*/ 6256627 h 6858000"/>
                <a:gd name="connsiteX16" fmla="*/ 89697 w 6055600"/>
                <a:gd name="connsiteY16" fmla="*/ 6211916 h 6858000"/>
                <a:gd name="connsiteX17" fmla="*/ 20148 w 6055600"/>
                <a:gd name="connsiteY17" fmla="*/ 6163835 h 6858000"/>
                <a:gd name="connsiteX18" fmla="*/ 0 w 6055600"/>
                <a:gd name="connsiteY18" fmla="*/ 6147796 h 6858000"/>
                <a:gd name="connsiteX19" fmla="*/ 3748345 w 6055600"/>
                <a:gd name="connsiteY19" fmla="*/ 0 h 6858000"/>
                <a:gd name="connsiteX20" fmla="*/ 4277792 w 6055600"/>
                <a:gd name="connsiteY20" fmla="*/ 0 h 6858000"/>
                <a:gd name="connsiteX21" fmla="*/ 4339531 w 6055600"/>
                <a:gd name="connsiteY21" fmla="*/ 40262 h 6858000"/>
                <a:gd name="connsiteX22" fmla="*/ 4476306 w 6055600"/>
                <a:gd name="connsiteY22" fmla="*/ 153922 h 6858000"/>
                <a:gd name="connsiteX23" fmla="*/ 4713639 w 6055600"/>
                <a:gd name="connsiteY23" fmla="*/ 422076 h 6858000"/>
                <a:gd name="connsiteX24" fmla="*/ 4906991 w 6055600"/>
                <a:gd name="connsiteY24" fmla="*/ 723463 h 6858000"/>
                <a:gd name="connsiteX25" fmla="*/ 5070511 w 6055600"/>
                <a:gd name="connsiteY25" fmla="*/ 1037524 h 6858000"/>
                <a:gd name="connsiteX26" fmla="*/ 5219493 w 6055600"/>
                <a:gd name="connsiteY26" fmla="*/ 1352079 h 6858000"/>
                <a:gd name="connsiteX27" fmla="*/ 5367779 w 6055600"/>
                <a:gd name="connsiteY27" fmla="*/ 1658945 h 6858000"/>
                <a:gd name="connsiteX28" fmla="*/ 5446095 w 6055600"/>
                <a:gd name="connsiteY28" fmla="*/ 1811301 h 6858000"/>
                <a:gd name="connsiteX29" fmla="*/ 5525115 w 6055600"/>
                <a:gd name="connsiteY29" fmla="*/ 1967103 h 6858000"/>
                <a:gd name="connsiteX30" fmla="*/ 5816642 w 6055600"/>
                <a:gd name="connsiteY30" fmla="*/ 2618837 h 6858000"/>
                <a:gd name="connsiteX31" fmla="*/ 6015787 w 6055600"/>
                <a:gd name="connsiteY31" fmla="*/ 3339957 h 6858000"/>
                <a:gd name="connsiteX32" fmla="*/ 6054206 w 6055600"/>
                <a:gd name="connsiteY32" fmla="*/ 3727239 h 6858000"/>
                <a:gd name="connsiteX33" fmla="*/ 6039811 w 6055600"/>
                <a:gd name="connsiteY33" fmla="*/ 4122735 h 6858000"/>
                <a:gd name="connsiteX34" fmla="*/ 5971601 w 6055600"/>
                <a:gd name="connsiteY34" fmla="*/ 4514288 h 6858000"/>
                <a:gd name="connsiteX35" fmla="*/ 5946751 w 6055600"/>
                <a:gd name="connsiteY35" fmla="*/ 4609838 h 6858000"/>
                <a:gd name="connsiteX36" fmla="*/ 5919986 w 6055600"/>
                <a:gd name="connsiteY36" fmla="*/ 4703178 h 6858000"/>
                <a:gd name="connsiteX37" fmla="*/ 5890731 w 6055600"/>
                <a:gd name="connsiteY37" fmla="*/ 4795992 h 6858000"/>
                <a:gd name="connsiteX38" fmla="*/ 5859058 w 6055600"/>
                <a:gd name="connsiteY38" fmla="*/ 4888015 h 6858000"/>
                <a:gd name="connsiteX39" fmla="*/ 5525053 w 6055600"/>
                <a:gd name="connsiteY39" fmla="*/ 5588449 h 6858000"/>
                <a:gd name="connsiteX40" fmla="*/ 5058962 w 6055600"/>
                <a:gd name="connsiteY40" fmla="*/ 6189929 h 6858000"/>
                <a:gd name="connsiteX41" fmla="*/ 4787706 w 6055600"/>
                <a:gd name="connsiteY41" fmla="*/ 6442985 h 6858000"/>
                <a:gd name="connsiteX42" fmla="*/ 4498686 w 6055600"/>
                <a:gd name="connsiteY42" fmla="*/ 6663678 h 6858000"/>
                <a:gd name="connsiteX43" fmla="*/ 4197167 w 6055600"/>
                <a:gd name="connsiteY43" fmla="*/ 6854053 h 6858000"/>
                <a:gd name="connsiteX44" fmla="*/ 4189720 w 6055600"/>
                <a:gd name="connsiteY44" fmla="*/ 6858000 h 6858000"/>
                <a:gd name="connsiteX45" fmla="*/ 3651929 w 6055600"/>
                <a:gd name="connsiteY45" fmla="*/ 6858000 h 6858000"/>
                <a:gd name="connsiteX46" fmla="*/ 3789040 w 6055600"/>
                <a:gd name="connsiteY46" fmla="*/ 6778034 h 6858000"/>
                <a:gd name="connsiteX47" fmla="*/ 4335568 w 6055600"/>
                <a:gd name="connsiteY47" fmla="*/ 6382709 h 6858000"/>
                <a:gd name="connsiteX48" fmla="*/ 4586923 w 6055600"/>
                <a:gd name="connsiteY48" fmla="*/ 6158577 h 6858000"/>
                <a:gd name="connsiteX49" fmla="*/ 4819585 w 6055600"/>
                <a:gd name="connsiteY49" fmla="*/ 5915847 h 6858000"/>
                <a:gd name="connsiteX50" fmla="*/ 5214727 w 6055600"/>
                <a:gd name="connsiteY50" fmla="*/ 5371094 h 6858000"/>
                <a:gd name="connsiteX51" fmla="*/ 5495409 w 6055600"/>
                <a:gd name="connsiteY51" fmla="*/ 4752778 h 6858000"/>
                <a:gd name="connsiteX52" fmla="*/ 5522322 w 6055600"/>
                <a:gd name="connsiteY52" fmla="*/ 4671511 h 6858000"/>
                <a:gd name="connsiteX53" fmla="*/ 5547631 w 6055600"/>
                <a:gd name="connsiteY53" fmla="*/ 4589675 h 6858000"/>
                <a:gd name="connsiteX54" fmla="*/ 5570792 w 6055600"/>
                <a:gd name="connsiteY54" fmla="*/ 4506978 h 6858000"/>
                <a:gd name="connsiteX55" fmla="*/ 5591541 w 6055600"/>
                <a:gd name="connsiteY55" fmla="*/ 4425334 h 6858000"/>
                <a:gd name="connsiteX56" fmla="*/ 5649500 w 6055600"/>
                <a:gd name="connsiteY56" fmla="*/ 4097286 h 6858000"/>
                <a:gd name="connsiteX57" fmla="*/ 5637615 w 6055600"/>
                <a:gd name="connsiteY57" fmla="*/ 3437524 h 6858000"/>
                <a:gd name="connsiteX58" fmla="*/ 5475454 w 6055600"/>
                <a:gd name="connsiteY58" fmla="*/ 2791575 h 6858000"/>
                <a:gd name="connsiteX59" fmla="*/ 5217600 w 6055600"/>
                <a:gd name="connsiteY59" fmla="*/ 2164719 h 6858000"/>
                <a:gd name="connsiteX60" fmla="*/ 5144941 w 6055600"/>
                <a:gd name="connsiteY60" fmla="*/ 2009490 h 6858000"/>
                <a:gd name="connsiteX61" fmla="*/ 5070052 w 6055600"/>
                <a:gd name="connsiteY61" fmla="*/ 1851823 h 6858000"/>
                <a:gd name="connsiteX62" fmla="*/ 4926984 w 6055600"/>
                <a:gd name="connsiteY62" fmla="*/ 1529226 h 6858000"/>
                <a:gd name="connsiteX63" fmla="*/ 4790925 w 6055600"/>
                <a:gd name="connsiteY63" fmla="*/ 1209923 h 6858000"/>
                <a:gd name="connsiteX64" fmla="*/ 4650559 w 6055600"/>
                <a:gd name="connsiteY64" fmla="*/ 902490 h 6858000"/>
                <a:gd name="connsiteX65" fmla="*/ 4491930 w 6055600"/>
                <a:gd name="connsiteY65" fmla="*/ 616919 h 6858000"/>
                <a:gd name="connsiteX66" fmla="*/ 4302323 w 6055600"/>
                <a:gd name="connsiteY66" fmla="*/ 366083 h 6858000"/>
                <a:gd name="connsiteX67" fmla="*/ 4072203 w 6055600"/>
                <a:gd name="connsiteY67" fmla="*/ 164982 h 6858000"/>
                <a:gd name="connsiteX68" fmla="*/ 3803964 w 6055600"/>
                <a:gd name="connsiteY68" fmla="*/ 21052 h 6858000"/>
                <a:gd name="connsiteX69" fmla="*/ 3768314 w 6055600"/>
                <a:gd name="connsiteY69" fmla="*/ 6826 h 6858000"/>
                <a:gd name="connsiteX70" fmla="*/ 1589779 w 6055600"/>
                <a:gd name="connsiteY70" fmla="*/ 0 h 6858000"/>
                <a:gd name="connsiteX71" fmla="*/ 1918056 w 6055600"/>
                <a:gd name="connsiteY71" fmla="*/ 0 h 6858000"/>
                <a:gd name="connsiteX72" fmla="*/ 1764243 w 6055600"/>
                <a:gd name="connsiteY72" fmla="*/ 55145 h 6858000"/>
                <a:gd name="connsiteX73" fmla="*/ 1313330 w 6055600"/>
                <a:gd name="connsiteY73" fmla="*/ 274424 h 6858000"/>
                <a:gd name="connsiteX74" fmla="*/ 295673 w 6055600"/>
                <a:gd name="connsiteY74" fmla="*/ 1187630 h 6858000"/>
                <a:gd name="connsiteX75" fmla="*/ 96207 w 6055600"/>
                <a:gd name="connsiteY75" fmla="*/ 1474327 h 6858000"/>
                <a:gd name="connsiteX76" fmla="*/ 0 w 6055600"/>
                <a:gd name="connsiteY76" fmla="*/ 1641460 h 6858000"/>
                <a:gd name="connsiteX77" fmla="*/ 0 w 6055600"/>
                <a:gd name="connsiteY77" fmla="*/ 1224218 h 6858000"/>
                <a:gd name="connsiteX78" fmla="*/ 150937 w 6055600"/>
                <a:gd name="connsiteY78" fmla="*/ 1040975 h 6858000"/>
                <a:gd name="connsiteX79" fmla="*/ 1264907 w 6055600"/>
                <a:gd name="connsiteY79" fmla="*/ 158248 h 6858000"/>
                <a:gd name="connsiteX80" fmla="*/ 1575167 w 6055600"/>
                <a:gd name="connsiteY80" fmla="*/ 567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Lst>
              <a:rect l="l" t="t" r="r" b="b"/>
              <a:pathLst>
                <a:path w="6055600" h="6858000">
                  <a:moveTo>
                    <a:pt x="0" y="5960220"/>
                  </a:moveTo>
                  <a:lnTo>
                    <a:pt x="36039" y="6002605"/>
                  </a:lnTo>
                  <a:cubicBezTo>
                    <a:pt x="54896" y="6021530"/>
                    <a:pt x="73635" y="6040425"/>
                    <a:pt x="92950" y="6059050"/>
                  </a:cubicBezTo>
                  <a:lnTo>
                    <a:pt x="153706" y="6111427"/>
                  </a:lnTo>
                  <a:cubicBezTo>
                    <a:pt x="173546" y="6129485"/>
                    <a:pt x="195722" y="6144912"/>
                    <a:pt x="216806" y="6161603"/>
                  </a:cubicBezTo>
                  <a:cubicBezTo>
                    <a:pt x="238229" y="6177961"/>
                    <a:pt x="259466" y="6194551"/>
                    <a:pt x="281945" y="6209777"/>
                  </a:cubicBezTo>
                  <a:cubicBezTo>
                    <a:pt x="369940" y="6272709"/>
                    <a:pt x="461791" y="6332004"/>
                    <a:pt x="553337" y="6391500"/>
                  </a:cubicBezTo>
                  <a:lnTo>
                    <a:pt x="690543" y="6481634"/>
                  </a:lnTo>
                  <a:lnTo>
                    <a:pt x="827127" y="6573159"/>
                  </a:lnTo>
                  <a:cubicBezTo>
                    <a:pt x="917674" y="6634511"/>
                    <a:pt x="1007156" y="6697737"/>
                    <a:pt x="1095915" y="6762202"/>
                  </a:cubicBezTo>
                  <a:lnTo>
                    <a:pt x="1224853" y="6858000"/>
                  </a:lnTo>
                  <a:lnTo>
                    <a:pt x="1154072" y="6858000"/>
                  </a:lnTo>
                  <a:lnTo>
                    <a:pt x="1073489" y="6799140"/>
                  </a:lnTo>
                  <a:cubicBezTo>
                    <a:pt x="983882" y="6736908"/>
                    <a:pt x="892851" y="6677125"/>
                    <a:pt x="800175" y="6620441"/>
                  </a:cubicBezTo>
                  <a:cubicBezTo>
                    <a:pt x="615108" y="6506015"/>
                    <a:pt x="422939" y="6407807"/>
                    <a:pt x="231518" y="6299323"/>
                  </a:cubicBezTo>
                  <a:cubicBezTo>
                    <a:pt x="207467" y="6286226"/>
                    <a:pt x="184098" y="6271045"/>
                    <a:pt x="160401" y="6256627"/>
                  </a:cubicBezTo>
                  <a:cubicBezTo>
                    <a:pt x="136809" y="6241811"/>
                    <a:pt x="112558" y="6228518"/>
                    <a:pt x="89697" y="6211916"/>
                  </a:cubicBezTo>
                  <a:lnTo>
                    <a:pt x="20148" y="6163835"/>
                  </a:lnTo>
                  <a:lnTo>
                    <a:pt x="0" y="6147796"/>
                  </a:lnTo>
                  <a:close/>
                  <a:moveTo>
                    <a:pt x="3748345" y="0"/>
                  </a:moveTo>
                  <a:lnTo>
                    <a:pt x="4277792" y="0"/>
                  </a:lnTo>
                  <a:lnTo>
                    <a:pt x="4339531" y="40262"/>
                  </a:lnTo>
                  <a:cubicBezTo>
                    <a:pt x="4386991" y="75346"/>
                    <a:pt x="4432680" y="113353"/>
                    <a:pt x="4476306" y="153922"/>
                  </a:cubicBezTo>
                  <a:cubicBezTo>
                    <a:pt x="4563779" y="234693"/>
                    <a:pt x="4642423" y="325982"/>
                    <a:pt x="4713639" y="422076"/>
                  </a:cubicBezTo>
                  <a:cubicBezTo>
                    <a:pt x="4784481" y="518635"/>
                    <a:pt x="4848552" y="619893"/>
                    <a:pt x="4906991" y="723463"/>
                  </a:cubicBezTo>
                  <a:cubicBezTo>
                    <a:pt x="4965582" y="826932"/>
                    <a:pt x="5019421" y="932243"/>
                    <a:pt x="5070511" y="1037524"/>
                  </a:cubicBezTo>
                  <a:cubicBezTo>
                    <a:pt x="5121871" y="1142738"/>
                    <a:pt x="5170833" y="1248016"/>
                    <a:pt x="5219493" y="1352079"/>
                  </a:cubicBezTo>
                  <a:cubicBezTo>
                    <a:pt x="5268459" y="1455943"/>
                    <a:pt x="5317204" y="1558756"/>
                    <a:pt x="5367779" y="1658945"/>
                  </a:cubicBezTo>
                  <a:lnTo>
                    <a:pt x="5446095" y="1811301"/>
                  </a:lnTo>
                  <a:cubicBezTo>
                    <a:pt x="5472584" y="1862992"/>
                    <a:pt x="5498885" y="1914915"/>
                    <a:pt x="5525115" y="1967103"/>
                  </a:cubicBezTo>
                  <a:cubicBezTo>
                    <a:pt x="5629428" y="2176256"/>
                    <a:pt x="5730254" y="2391411"/>
                    <a:pt x="5816642" y="2618837"/>
                  </a:cubicBezTo>
                  <a:cubicBezTo>
                    <a:pt x="5902562" y="2846137"/>
                    <a:pt x="5974641" y="3086291"/>
                    <a:pt x="6015787" y="3339957"/>
                  </a:cubicBezTo>
                  <a:cubicBezTo>
                    <a:pt x="6036373" y="3466512"/>
                    <a:pt x="6050262" y="3596084"/>
                    <a:pt x="6054206" y="3727239"/>
                  </a:cubicBezTo>
                  <a:cubicBezTo>
                    <a:pt x="6058266" y="3858425"/>
                    <a:pt x="6053460" y="3990915"/>
                    <a:pt x="6039811" y="4122735"/>
                  </a:cubicBezTo>
                  <a:cubicBezTo>
                    <a:pt x="6026397" y="4254618"/>
                    <a:pt x="6002552" y="4385688"/>
                    <a:pt x="5971601" y="4514288"/>
                  </a:cubicBezTo>
                  <a:cubicBezTo>
                    <a:pt x="5963342" y="4546050"/>
                    <a:pt x="5955885" y="4579019"/>
                    <a:pt x="5946751" y="4609838"/>
                  </a:cubicBezTo>
                  <a:lnTo>
                    <a:pt x="5919986" y="4703178"/>
                  </a:lnTo>
                  <a:lnTo>
                    <a:pt x="5890731" y="4795992"/>
                  </a:lnTo>
                  <a:cubicBezTo>
                    <a:pt x="5880825" y="4826888"/>
                    <a:pt x="5869667" y="4857307"/>
                    <a:pt x="5859058" y="4888015"/>
                  </a:cubicBezTo>
                  <a:cubicBezTo>
                    <a:pt x="5772112" y="5132558"/>
                    <a:pt x="5660551" y="5369373"/>
                    <a:pt x="5525053" y="5588449"/>
                  </a:cubicBezTo>
                  <a:cubicBezTo>
                    <a:pt x="5389674" y="5807557"/>
                    <a:pt x="5232835" y="6010440"/>
                    <a:pt x="5058962" y="6189929"/>
                  </a:cubicBezTo>
                  <a:cubicBezTo>
                    <a:pt x="4972125" y="6279771"/>
                    <a:pt x="4880998" y="6363650"/>
                    <a:pt x="4787706" y="6442985"/>
                  </a:cubicBezTo>
                  <a:cubicBezTo>
                    <a:pt x="4693655" y="6521410"/>
                    <a:pt x="4597439" y="6595290"/>
                    <a:pt x="4498686" y="6663678"/>
                  </a:cubicBezTo>
                  <a:cubicBezTo>
                    <a:pt x="4399893" y="6731984"/>
                    <a:pt x="4299240" y="6795191"/>
                    <a:pt x="4197167" y="6854053"/>
                  </a:cubicBezTo>
                  <a:lnTo>
                    <a:pt x="4189720" y="6858000"/>
                  </a:lnTo>
                  <a:lnTo>
                    <a:pt x="3651929" y="6858000"/>
                  </a:lnTo>
                  <a:lnTo>
                    <a:pt x="3789040" y="6778034"/>
                  </a:lnTo>
                  <a:cubicBezTo>
                    <a:pt x="3978462" y="6656931"/>
                    <a:pt x="4162446" y="6525734"/>
                    <a:pt x="4335568" y="6382709"/>
                  </a:cubicBezTo>
                  <a:cubicBezTo>
                    <a:pt x="4422084" y="6310901"/>
                    <a:pt x="4506335" y="6236787"/>
                    <a:pt x="4586923" y="6158577"/>
                  </a:cubicBezTo>
                  <a:cubicBezTo>
                    <a:pt x="4668153" y="6081248"/>
                    <a:pt x="4745649" y="6000086"/>
                    <a:pt x="4819585" y="5915847"/>
                  </a:cubicBezTo>
                  <a:cubicBezTo>
                    <a:pt x="4967573" y="5747401"/>
                    <a:pt x="5101426" y="5566247"/>
                    <a:pt x="5214727" y="5371094"/>
                  </a:cubicBezTo>
                  <a:cubicBezTo>
                    <a:pt x="5327795" y="5175879"/>
                    <a:pt x="5421090" y="4968427"/>
                    <a:pt x="5495409" y="4752778"/>
                  </a:cubicBezTo>
                  <a:cubicBezTo>
                    <a:pt x="5504291" y="4725712"/>
                    <a:pt x="5513872" y="4698834"/>
                    <a:pt x="5522322" y="4671511"/>
                  </a:cubicBezTo>
                  <a:lnTo>
                    <a:pt x="5547631" y="4589675"/>
                  </a:lnTo>
                  <a:lnTo>
                    <a:pt x="5570792" y="4506978"/>
                  </a:lnTo>
                  <a:cubicBezTo>
                    <a:pt x="5578845" y="4479265"/>
                    <a:pt x="5584485" y="4452605"/>
                    <a:pt x="5591541" y="4425334"/>
                  </a:cubicBezTo>
                  <a:cubicBezTo>
                    <a:pt x="5618002" y="4316765"/>
                    <a:pt x="5636850" y="4207148"/>
                    <a:pt x="5649500" y="4097286"/>
                  </a:cubicBezTo>
                  <a:cubicBezTo>
                    <a:pt x="5674602" y="3877368"/>
                    <a:pt x="5668749" y="3656091"/>
                    <a:pt x="5637615" y="3437524"/>
                  </a:cubicBezTo>
                  <a:cubicBezTo>
                    <a:pt x="5605861" y="3218934"/>
                    <a:pt x="5549060" y="3003118"/>
                    <a:pt x="5475454" y="2791575"/>
                  </a:cubicBezTo>
                  <a:cubicBezTo>
                    <a:pt x="5402070" y="2579668"/>
                    <a:pt x="5313111" y="2371656"/>
                    <a:pt x="5217600" y="2164719"/>
                  </a:cubicBezTo>
                  <a:cubicBezTo>
                    <a:pt x="5193627" y="2112994"/>
                    <a:pt x="5169419" y="2061207"/>
                    <a:pt x="5144941" y="2009490"/>
                  </a:cubicBezTo>
                  <a:lnTo>
                    <a:pt x="5070052" y="1851823"/>
                  </a:lnTo>
                  <a:cubicBezTo>
                    <a:pt x="5020031" y="1744421"/>
                    <a:pt x="4972748" y="1636620"/>
                    <a:pt x="4926984" y="1529226"/>
                  </a:cubicBezTo>
                  <a:lnTo>
                    <a:pt x="4790925" y="1209923"/>
                  </a:lnTo>
                  <a:cubicBezTo>
                    <a:pt x="4745458" y="1105158"/>
                    <a:pt x="4699567" y="1001976"/>
                    <a:pt x="4650559" y="902490"/>
                  </a:cubicBezTo>
                  <a:cubicBezTo>
                    <a:pt x="4601243" y="803205"/>
                    <a:pt x="4549606" y="706978"/>
                    <a:pt x="4491930" y="616919"/>
                  </a:cubicBezTo>
                  <a:cubicBezTo>
                    <a:pt x="4434712" y="526559"/>
                    <a:pt x="4372370" y="441762"/>
                    <a:pt x="4302323" y="366083"/>
                  </a:cubicBezTo>
                  <a:cubicBezTo>
                    <a:pt x="4232428" y="290304"/>
                    <a:pt x="4155542" y="222846"/>
                    <a:pt x="4072203" y="164982"/>
                  </a:cubicBezTo>
                  <a:cubicBezTo>
                    <a:pt x="3988864" y="107118"/>
                    <a:pt x="3898693" y="59316"/>
                    <a:pt x="3803964" y="21052"/>
                  </a:cubicBezTo>
                  <a:lnTo>
                    <a:pt x="3768314" y="6826"/>
                  </a:lnTo>
                  <a:close/>
                  <a:moveTo>
                    <a:pt x="1589779" y="0"/>
                  </a:moveTo>
                  <a:lnTo>
                    <a:pt x="1918056" y="0"/>
                  </a:lnTo>
                  <a:lnTo>
                    <a:pt x="1764243" y="55145"/>
                  </a:lnTo>
                  <a:cubicBezTo>
                    <a:pt x="1609764" y="115414"/>
                    <a:pt x="1458840" y="188978"/>
                    <a:pt x="1313330" y="274424"/>
                  </a:cubicBezTo>
                  <a:cubicBezTo>
                    <a:pt x="924625" y="501532"/>
                    <a:pt x="576885" y="817476"/>
                    <a:pt x="295673" y="1187630"/>
                  </a:cubicBezTo>
                  <a:cubicBezTo>
                    <a:pt x="225216" y="1280162"/>
                    <a:pt x="158640" y="1375858"/>
                    <a:pt x="96207" y="1474327"/>
                  </a:cubicBezTo>
                  <a:lnTo>
                    <a:pt x="0" y="1641460"/>
                  </a:lnTo>
                  <a:lnTo>
                    <a:pt x="0" y="1224218"/>
                  </a:lnTo>
                  <a:lnTo>
                    <a:pt x="150937" y="1040975"/>
                  </a:lnTo>
                  <a:cubicBezTo>
                    <a:pt x="478530" y="677729"/>
                    <a:pt x="858178" y="381092"/>
                    <a:pt x="1264907" y="158248"/>
                  </a:cubicBezTo>
                  <a:cubicBezTo>
                    <a:pt x="1366631" y="102619"/>
                    <a:pt x="1470177" y="51760"/>
                    <a:pt x="1575167" y="567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 name="Picture 5"/>
          <p:cNvPicPr>
            <a:picLocks noChangeAspect="1" noChangeArrowheads="1"/>
          </p:cNvPicPr>
          <p:nvPr/>
        </p:nvPicPr>
        <p:blipFill rotWithShape="1">
          <a:blip r:embed="rId2">
            <a:extLst>
              <a:ext uri="{28A0092B-C50C-407E-A947-70E740481C1C}">
                <a14:useLocalDpi xmlns:a14="http://schemas.microsoft.com/office/drawing/2010/main"/>
              </a:ext>
            </a:extLst>
          </a:blip>
          <a:srcRect t="2986"/>
          <a:stretch/>
        </p:blipFill>
        <p:spPr bwMode="auto">
          <a:xfrm>
            <a:off x="674437" y="2510016"/>
            <a:ext cx="3785616" cy="2167152"/>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Content Placeholder 2"/>
          <p:cNvSpPr>
            <a:spLocks noGrp="1"/>
          </p:cNvSpPr>
          <p:nvPr>
            <p:ph idx="1"/>
          </p:nvPr>
        </p:nvSpPr>
        <p:spPr>
          <a:xfrm>
            <a:off x="6621072" y="2421683"/>
            <a:ext cx="4765949" cy="3353476"/>
          </a:xfrm>
        </p:spPr>
        <p:txBody>
          <a:bodyPr anchor="t">
            <a:normAutofit/>
          </a:bodyPr>
          <a:lstStyle/>
          <a:p>
            <a:pPr marL="514350" indent="-514350">
              <a:buFont typeface="+mj-lt"/>
              <a:buAutoNum type="arabicPeriod"/>
            </a:pPr>
            <a:r>
              <a:rPr lang="en-GB" sz="1400" dirty="0">
                <a:solidFill>
                  <a:schemeClr val="tx2"/>
                </a:solidFill>
              </a:rPr>
              <a:t>Review current and future satellite-based SM products and their existing and potential future applications in the UK and India. </a:t>
            </a:r>
            <a:endParaRPr lang="en-IE" sz="1400" dirty="0">
              <a:solidFill>
                <a:schemeClr val="tx2"/>
              </a:solidFill>
            </a:endParaRPr>
          </a:p>
          <a:p>
            <a:pPr marL="514350" indent="-514350">
              <a:buFont typeface="+mj-lt"/>
              <a:buAutoNum type="arabicPeriod"/>
            </a:pPr>
            <a:r>
              <a:rPr lang="en-GB" sz="1400" dirty="0">
                <a:solidFill>
                  <a:schemeClr val="tx2"/>
                </a:solidFill>
              </a:rPr>
              <a:t>Identify barriers, opportunities and user needs for incorporating satellite-based SM products into existing monitoring and forecasting.</a:t>
            </a:r>
          </a:p>
          <a:p>
            <a:pPr marL="514350" indent="-514350">
              <a:buFont typeface="+mj-lt"/>
              <a:buAutoNum type="arabicPeriod"/>
            </a:pPr>
            <a:r>
              <a:rPr lang="en-GB" sz="1400" dirty="0">
                <a:solidFill>
                  <a:schemeClr val="tx2"/>
                </a:solidFill>
              </a:rPr>
              <a:t>Demonstrate the potential for using new and emerging technologies (COSMOS and low-cost sensors) for validation of EO products.</a:t>
            </a:r>
            <a:endParaRPr lang="en-IE" sz="1400" dirty="0">
              <a:solidFill>
                <a:schemeClr val="tx2"/>
              </a:solidFill>
            </a:endParaRPr>
          </a:p>
        </p:txBody>
      </p:sp>
      <p:sp>
        <p:nvSpPr>
          <p:cNvPr id="5" name="Rectangle 4">
            <a:extLst>
              <a:ext uri="{FF2B5EF4-FFF2-40B4-BE49-F238E27FC236}">
                <a16:creationId xmlns:a16="http://schemas.microsoft.com/office/drawing/2014/main" id="{CC6371CB-784D-43EF-B601-A2BC1C28C897}"/>
              </a:ext>
            </a:extLst>
          </p:cNvPr>
          <p:cNvSpPr/>
          <p:nvPr/>
        </p:nvSpPr>
        <p:spPr>
          <a:xfrm>
            <a:off x="294936" y="54679"/>
            <a:ext cx="8812567" cy="120032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rPr>
              <a:t>Satellite Soil Moisture Observations: Applications in the UK and India</a:t>
            </a:r>
          </a:p>
        </p:txBody>
      </p:sp>
      <p:sp>
        <p:nvSpPr>
          <p:cNvPr id="17" name="Title 1">
            <a:extLst>
              <a:ext uri="{FF2B5EF4-FFF2-40B4-BE49-F238E27FC236}">
                <a16:creationId xmlns:a16="http://schemas.microsoft.com/office/drawing/2014/main" id="{4773608C-711A-45AB-BC29-3B1CA42E505E}"/>
              </a:ext>
            </a:extLst>
          </p:cNvPr>
          <p:cNvSpPr txBox="1">
            <a:spLocks/>
          </p:cNvSpPr>
          <p:nvPr/>
        </p:nvSpPr>
        <p:spPr>
          <a:xfrm>
            <a:off x="5287052" y="4217696"/>
            <a:ext cx="5754696" cy="18373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IE" sz="3600" b="0" i="0" u="none" strike="noStrike" kern="1200" cap="none" spc="0" normalizeH="0" baseline="0" noProof="0" dirty="0">
                <a:ln>
                  <a:noFill/>
                </a:ln>
                <a:solidFill>
                  <a:srgbClr val="44546A"/>
                </a:solidFill>
                <a:effectLst/>
                <a:uLnTx/>
                <a:uFillTx/>
                <a:latin typeface="Calibri Light" panose="020F0302020204030204"/>
                <a:ea typeface="+mj-ea"/>
                <a:cs typeface="+mj-cs"/>
              </a:rPr>
              <a:t>Project Methods</a:t>
            </a:r>
          </a:p>
        </p:txBody>
      </p:sp>
      <p:sp>
        <p:nvSpPr>
          <p:cNvPr id="20" name="Content Placeholder 2">
            <a:extLst>
              <a:ext uri="{FF2B5EF4-FFF2-40B4-BE49-F238E27FC236}">
                <a16:creationId xmlns:a16="http://schemas.microsoft.com/office/drawing/2014/main" id="{8E458521-8FDD-482F-8052-EA605E0B6080}"/>
              </a:ext>
            </a:extLst>
          </p:cNvPr>
          <p:cNvSpPr txBox="1">
            <a:spLocks/>
          </p:cNvSpPr>
          <p:nvPr/>
        </p:nvSpPr>
        <p:spPr>
          <a:xfrm>
            <a:off x="6884311" y="5587889"/>
            <a:ext cx="5709721" cy="24308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IE" sz="1400" b="0" i="0" u="none" strike="noStrike" kern="1200" cap="none" spc="0" normalizeH="0" baseline="0" noProof="0" dirty="0">
                <a:ln>
                  <a:noFill/>
                </a:ln>
                <a:solidFill>
                  <a:srgbClr val="44546A"/>
                </a:solidFill>
                <a:effectLst/>
                <a:uLnTx/>
                <a:uFillTx/>
                <a:latin typeface="Calibri" panose="020F0502020204030204"/>
                <a:ea typeface="+mn-ea"/>
                <a:cs typeface="+mn-cs"/>
              </a:rPr>
              <a:t>Literature review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IE" sz="1400" b="0" i="0" u="none" strike="noStrike" kern="1200" cap="none" spc="0" normalizeH="0" baseline="0" noProof="0" dirty="0">
                <a:ln>
                  <a:noFill/>
                </a:ln>
                <a:solidFill>
                  <a:srgbClr val="44546A"/>
                </a:solidFill>
                <a:effectLst/>
                <a:uLnTx/>
                <a:uFillTx/>
                <a:latin typeface="Calibri" panose="020F0502020204030204"/>
                <a:ea typeface="+mn-ea"/>
                <a:cs typeface="+mn-cs"/>
              </a:rPr>
              <a:t>User survey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IE" sz="1400" b="0" i="0" u="none" strike="noStrike" kern="1200" cap="none" spc="0" normalizeH="0" baseline="0" noProof="0" dirty="0">
                <a:ln>
                  <a:noFill/>
                </a:ln>
                <a:solidFill>
                  <a:srgbClr val="44546A"/>
                </a:solidFill>
                <a:effectLst/>
                <a:uLnTx/>
                <a:uFillTx/>
                <a:latin typeface="Calibri" panose="020F0502020204030204"/>
                <a:ea typeface="+mn-ea"/>
                <a:cs typeface="+mn-cs"/>
              </a:rPr>
              <a:t>Pilot low-cost soil moisture sensor experiment </a:t>
            </a:r>
          </a:p>
        </p:txBody>
      </p:sp>
    </p:spTree>
    <p:extLst>
      <p:ext uri="{BB962C8B-B14F-4D97-AF65-F5344CB8AC3E}">
        <p14:creationId xmlns:p14="http://schemas.microsoft.com/office/powerpoint/2010/main" val="8173397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0517D0B-A069-4E8F-B78B-2CD1A476973E}"/>
              </a:ext>
            </a:extLst>
          </p:cNvPr>
          <p:cNvSpPr>
            <a:spLocks noGrp="1"/>
          </p:cNvSpPr>
          <p:nvPr>
            <p:ph type="title"/>
          </p:nvPr>
        </p:nvSpPr>
        <p:spPr>
          <a:xfrm>
            <a:off x="6094105" y="802955"/>
            <a:ext cx="4977976" cy="1454051"/>
          </a:xfrm>
        </p:spPr>
        <p:txBody>
          <a:bodyPr>
            <a:normAutofit fontScale="90000"/>
          </a:bodyPr>
          <a:lstStyle/>
          <a:p>
            <a:pPr algn="ctr"/>
            <a:r>
              <a:rPr lang="en-GB" dirty="0">
                <a:solidFill>
                  <a:srgbClr val="000000"/>
                </a:solidFill>
              </a:rPr>
              <a:t>Applications of satellite soil moisture data</a:t>
            </a:r>
          </a:p>
        </p:txBody>
      </p:sp>
      <p:sp>
        <p:nvSpPr>
          <p:cNvPr id="13"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2218BBDC-62B7-45A5-8E6B-E7A133E8ACBB}"/>
              </a:ext>
            </a:extLst>
          </p:cNvPr>
          <p:cNvPicPr/>
          <p:nvPr/>
        </p:nvPicPr>
        <p:blipFill rotWithShape="1">
          <a:blip r:embed="rId3">
            <a:alphaModFix/>
            <a:extLst>
              <a:ext uri="{28A0092B-C50C-407E-A947-70E740481C1C}">
                <a14:useLocalDpi xmlns:a14="http://schemas.microsoft.com/office/drawing/2010/main"/>
              </a:ext>
            </a:extLst>
          </a:blip>
          <a:srcRect l="18916" r="21370"/>
          <a:stretch/>
        </p:blipFill>
        <p:spPr bwMode="auto">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noFill/>
          <a:effectLst>
            <a:softEdge rad="0"/>
          </a:effectLst>
          <a:extLst>
            <a:ext uri="{53640926-AAD7-44D8-BBD7-CCE9431645EC}">
              <a14:shadowObscured xmlns:a14="http://schemas.microsoft.com/office/drawing/2010/main"/>
            </a:ext>
          </a:extLst>
        </p:spPr>
      </p:pic>
      <p:sp>
        <p:nvSpPr>
          <p:cNvPr id="3" name="Content Placeholder 2">
            <a:extLst>
              <a:ext uri="{FF2B5EF4-FFF2-40B4-BE49-F238E27FC236}">
                <a16:creationId xmlns:a16="http://schemas.microsoft.com/office/drawing/2014/main" id="{A0F322A9-065C-4D5A-A698-D039C65848A1}"/>
              </a:ext>
            </a:extLst>
          </p:cNvPr>
          <p:cNvSpPr>
            <a:spLocks noGrp="1"/>
          </p:cNvSpPr>
          <p:nvPr>
            <p:ph idx="1"/>
          </p:nvPr>
        </p:nvSpPr>
        <p:spPr>
          <a:xfrm>
            <a:off x="6090574" y="2421682"/>
            <a:ext cx="4977578" cy="3639289"/>
          </a:xfrm>
        </p:spPr>
        <p:txBody>
          <a:bodyPr anchor="ctr">
            <a:normAutofit/>
          </a:bodyPr>
          <a:lstStyle/>
          <a:p>
            <a:endParaRPr lang="en-GB" sz="2000" dirty="0">
              <a:solidFill>
                <a:srgbClr val="000000"/>
              </a:solidFill>
            </a:endParaRPr>
          </a:p>
        </p:txBody>
      </p:sp>
      <p:graphicFrame>
        <p:nvGraphicFramePr>
          <p:cNvPr id="8" name="Content Placeholder 5">
            <a:extLst>
              <a:ext uri="{FF2B5EF4-FFF2-40B4-BE49-F238E27FC236}">
                <a16:creationId xmlns:a16="http://schemas.microsoft.com/office/drawing/2014/main" id="{A977F0B5-934B-4942-ABCE-4F6809BF5C31}"/>
              </a:ext>
            </a:extLst>
          </p:cNvPr>
          <p:cNvGraphicFramePr>
            <a:graphicFrameLocks/>
          </p:cNvGraphicFramePr>
          <p:nvPr/>
        </p:nvGraphicFramePr>
        <p:xfrm>
          <a:off x="5887811" y="2331680"/>
          <a:ext cx="5383103" cy="363928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9645294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4053CBF-3932-45FF-8285-EE514608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2E751C04-BEA6-446B-A678-9C74819EBD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2625A013-D9BE-43C4-AF21-6F2B003EF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7875715-EC2E-457F-851D-F6C817685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F7E41CC6-0C83-40EE-80BB-79394D9E9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00603498-5DFE-4D26-BFB5-C9269C9BD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p:cNvSpPr>
            <a:spLocks noGrp="1"/>
          </p:cNvSpPr>
          <p:nvPr>
            <p:ph type="title"/>
          </p:nvPr>
        </p:nvSpPr>
        <p:spPr>
          <a:xfrm>
            <a:off x="-1210716" y="-215637"/>
            <a:ext cx="5754696" cy="1837349"/>
          </a:xfrm>
        </p:spPr>
        <p:txBody>
          <a:bodyPr>
            <a:normAutofit/>
          </a:bodyPr>
          <a:lstStyle/>
          <a:p>
            <a:pPr algn="ctr"/>
            <a:r>
              <a:rPr lang="en-IE" sz="3600" dirty="0">
                <a:solidFill>
                  <a:schemeClr val="tx2"/>
                </a:solidFill>
              </a:rPr>
              <a:t>Applications</a:t>
            </a:r>
          </a:p>
        </p:txBody>
      </p:sp>
      <p:grpSp>
        <p:nvGrpSpPr>
          <p:cNvPr id="18" name="Group 17">
            <a:extLst>
              <a:ext uri="{FF2B5EF4-FFF2-40B4-BE49-F238E27FC236}">
                <a16:creationId xmlns:a16="http://schemas.microsoft.com/office/drawing/2014/main" id="{B63ACBA3-DEFD-4C6D-BBA0-64468FA99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62F7819D-2B89-4D80-A1C3-8B318116B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B7065990-2350-41B3-858B-20EF8744F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58DA7EC7-CAA0-4665-AA29-BFBA806EC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B1132A14-489F-4CED-B626-2A1711C98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Rectangle 3">
            <a:extLst>
              <a:ext uri="{FF2B5EF4-FFF2-40B4-BE49-F238E27FC236}">
                <a16:creationId xmlns:a16="http://schemas.microsoft.com/office/drawing/2014/main" id="{64A60C65-B79E-4FE4-A706-BD19AAFB02A6}"/>
              </a:ext>
            </a:extLst>
          </p:cNvPr>
          <p:cNvSpPr/>
          <p:nvPr/>
        </p:nvSpPr>
        <p:spPr>
          <a:xfrm>
            <a:off x="470109" y="6211592"/>
            <a:ext cx="11251475"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An accompanying State of the Science Brief summarizing the project can be found at </a:t>
            </a:r>
            <a:r>
              <a:rPr kumimoji="0" lang="en-GB" sz="1800" b="0" i="0" u="sng" strike="noStrike" kern="1200" cap="none" spc="0" normalizeH="0" baseline="0" noProof="0" dirty="0">
                <a:ln>
                  <a:noFill/>
                </a:ln>
                <a:solidFill>
                  <a:prstClr val="black"/>
                </a:solidFill>
                <a:effectLst/>
                <a:uLnTx/>
                <a:uFillTx/>
                <a:latin typeface="Calibri" panose="020F0502020204030204"/>
                <a:ea typeface="+mn-ea"/>
                <a:cs typeface="+mn-cs"/>
                <a:hlinkClick r:id="rId2"/>
              </a:rPr>
              <a:t>www.iukwc.org</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13508" y="1235908"/>
            <a:ext cx="11251475" cy="5180669"/>
          </a:xfrm>
        </p:spPr>
        <p:txBody>
          <a:bodyPr anchor="t">
            <a:normAutofit/>
          </a:bodyPr>
          <a:lstStyle/>
          <a:p>
            <a:r>
              <a:rPr lang="en-GB" dirty="0"/>
              <a:t>EO-based SM products have huge potential for improving monitoring and forecasting in India and the UK. </a:t>
            </a:r>
          </a:p>
          <a:p>
            <a:r>
              <a:rPr lang="en-GB" dirty="0"/>
              <a:t>In the UK satellite SM observations are used in two operational Numerical Weather Prediction models. An India-UK collaboration is now exploring the use of satellite SM for improving predictions of the Indian monsoon. </a:t>
            </a:r>
          </a:p>
          <a:p>
            <a:r>
              <a:rPr lang="en-GB" dirty="0"/>
              <a:t>Satellite SM data has great potential for monitoring of water-related hazard, such as regional droughts, particularly in India, and flood forecasting. </a:t>
            </a:r>
          </a:p>
          <a:p>
            <a:r>
              <a:rPr lang="en-GB" dirty="0"/>
              <a:t>Agricultural applications include assessing crop condition, predicting yields and irrigation monitoring. Opportunities to incorporate products into commercial agricultural services or supporting government decision-making. </a:t>
            </a:r>
          </a:p>
        </p:txBody>
      </p:sp>
    </p:spTree>
    <p:extLst>
      <p:ext uri="{BB962C8B-B14F-4D97-AF65-F5344CB8AC3E}">
        <p14:creationId xmlns:p14="http://schemas.microsoft.com/office/powerpoint/2010/main" val="279073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4BC99CB9-DDAD-44A2-8A1C-E3AF4E72DF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4053CBF-3932-45FF-8285-EE5146085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695" cy="6858000"/>
          </a:xfrm>
          <a:prstGeom prst="rect">
            <a:avLst/>
          </a:prstGeom>
          <a:gradFill flip="none" rotWithShape="1">
            <a:gsLst>
              <a:gs pos="16000">
                <a:schemeClr val="accent6">
                  <a:alpha val="20000"/>
                </a:schemeClr>
              </a:gs>
              <a:gs pos="85000">
                <a:schemeClr val="accent1">
                  <a:alpha val="40000"/>
                </a:schemeClr>
              </a:gs>
            </a:gsLst>
            <a:lin ang="12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 name="Group 11">
            <a:extLst>
              <a:ext uri="{FF2B5EF4-FFF2-40B4-BE49-F238E27FC236}">
                <a16:creationId xmlns:a16="http://schemas.microsoft.com/office/drawing/2014/main" id="{2E751C04-BEA6-446B-A678-9C74819EBD4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flipH="1">
            <a:off x="-18230" y="-8167"/>
            <a:ext cx="4834070" cy="2488150"/>
            <a:chOff x="6867015" y="-1"/>
            <a:chExt cx="5324985" cy="3251912"/>
          </a:xfrm>
          <a:solidFill>
            <a:schemeClr val="bg1">
              <a:alpha val="30000"/>
            </a:schemeClr>
          </a:solidFill>
        </p:grpSpPr>
        <p:sp>
          <p:nvSpPr>
            <p:cNvPr id="13" name="Freeform: Shape 12">
              <a:extLst>
                <a:ext uri="{FF2B5EF4-FFF2-40B4-BE49-F238E27FC236}">
                  <a16:creationId xmlns:a16="http://schemas.microsoft.com/office/drawing/2014/main" id="{2625A013-D9BE-43C4-AF21-6F2B003EFBE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867015" y="-1"/>
              <a:ext cx="5324985" cy="3251912"/>
            </a:xfrm>
            <a:custGeom>
              <a:avLst/>
              <a:gdLst>
                <a:gd name="connsiteX0" fmla="*/ 0 w 5324985"/>
                <a:gd name="connsiteY0" fmla="*/ 0 h 3251912"/>
                <a:gd name="connsiteX1" fmla="*/ 36826 w 5324985"/>
                <a:gd name="connsiteY1" fmla="*/ 0 h 3251912"/>
                <a:gd name="connsiteX2" fmla="*/ 45003 w 5324985"/>
                <a:gd name="connsiteY2" fmla="*/ 152909 h 3251912"/>
                <a:gd name="connsiteX3" fmla="*/ 68956 w 5324985"/>
                <a:gd name="connsiteY3" fmla="*/ 308600 h 3251912"/>
                <a:gd name="connsiteX4" fmla="*/ 167774 w 5324985"/>
                <a:gd name="connsiteY4" fmla="*/ 607968 h 3251912"/>
                <a:gd name="connsiteX5" fmla="*/ 201857 w 5324985"/>
                <a:gd name="connsiteY5" fmla="*/ 679539 h 3251912"/>
                <a:gd name="connsiteX6" fmla="*/ 239741 w 5324985"/>
                <a:gd name="connsiteY6" fmla="*/ 749488 h 3251912"/>
                <a:gd name="connsiteX7" fmla="*/ 323724 w 5324985"/>
                <a:gd name="connsiteY7" fmla="*/ 885101 h 3251912"/>
                <a:gd name="connsiteX8" fmla="*/ 416412 w 5324985"/>
                <a:gd name="connsiteY8" fmla="*/ 1016081 h 3251912"/>
                <a:gd name="connsiteX9" fmla="*/ 515719 w 5324985"/>
                <a:gd name="connsiteY9" fmla="*/ 1143356 h 3251912"/>
                <a:gd name="connsiteX10" fmla="*/ 722427 w 5324985"/>
                <a:gd name="connsiteY10" fmla="*/ 1395127 h 3251912"/>
                <a:gd name="connsiteX11" fmla="*/ 825780 w 5324985"/>
                <a:gd name="connsiteY11" fmla="*/ 1522749 h 3251912"/>
                <a:gd name="connsiteX12" fmla="*/ 926314 w 5324985"/>
                <a:gd name="connsiteY12" fmla="*/ 1651992 h 3251912"/>
                <a:gd name="connsiteX13" fmla="*/ 1026848 w 5324985"/>
                <a:gd name="connsiteY13" fmla="*/ 1776836 h 3251912"/>
                <a:gd name="connsiteX14" fmla="*/ 1131918 w 5324985"/>
                <a:gd name="connsiteY14" fmla="*/ 1897393 h 3251912"/>
                <a:gd name="connsiteX15" fmla="*/ 1354688 w 5324985"/>
                <a:gd name="connsiteY15" fmla="*/ 2124728 h 3251912"/>
                <a:gd name="connsiteX16" fmla="*/ 1855027 w 5324985"/>
                <a:gd name="connsiteY16" fmla="*/ 2504236 h 3251912"/>
                <a:gd name="connsiteX17" fmla="*/ 2131618 w 5324985"/>
                <a:gd name="connsiteY17" fmla="*/ 2646913 h 3251912"/>
                <a:gd name="connsiteX18" fmla="*/ 2423534 w 5324985"/>
                <a:gd name="connsiteY18" fmla="*/ 2754732 h 3251912"/>
                <a:gd name="connsiteX19" fmla="*/ 2727588 w 5324985"/>
                <a:gd name="connsiteY19" fmla="*/ 2829197 h 3251912"/>
                <a:gd name="connsiteX20" fmla="*/ 3041083 w 5324985"/>
                <a:gd name="connsiteY20" fmla="*/ 2870890 h 3251912"/>
                <a:gd name="connsiteX21" fmla="*/ 3360340 w 5324985"/>
                <a:gd name="connsiteY21" fmla="*/ 2883976 h 3251912"/>
                <a:gd name="connsiteX22" fmla="*/ 3439663 w 5324985"/>
                <a:gd name="connsiteY22" fmla="*/ 2883396 h 3251912"/>
                <a:gd name="connsiteX23" fmla="*/ 3478529 w 5324985"/>
                <a:gd name="connsiteY23" fmla="*/ 2882471 h 3251912"/>
                <a:gd name="connsiteX24" fmla="*/ 3517271 w 5324985"/>
                <a:gd name="connsiteY24" fmla="*/ 2880616 h 3251912"/>
                <a:gd name="connsiteX25" fmla="*/ 3671260 w 5324985"/>
                <a:gd name="connsiteY25" fmla="*/ 2867878 h 3251912"/>
                <a:gd name="connsiteX26" fmla="*/ 4265268 w 5324985"/>
                <a:gd name="connsiteY26" fmla="*/ 2716283 h 3251912"/>
                <a:gd name="connsiteX27" fmla="*/ 4546395 w 5324985"/>
                <a:gd name="connsiteY27" fmla="*/ 2584724 h 3251912"/>
                <a:gd name="connsiteX28" fmla="*/ 4817837 w 5324985"/>
                <a:gd name="connsiteY28" fmla="*/ 2424674 h 3251912"/>
                <a:gd name="connsiteX29" fmla="*/ 5081677 w 5324985"/>
                <a:gd name="connsiteY29" fmla="*/ 2243548 h 3251912"/>
                <a:gd name="connsiteX30" fmla="*/ 5211881 w 5324985"/>
                <a:gd name="connsiteY30" fmla="*/ 2147658 h 3251912"/>
                <a:gd name="connsiteX31" fmla="*/ 5324985 w 5324985"/>
                <a:gd name="connsiteY31" fmla="*/ 2062128 h 3251912"/>
                <a:gd name="connsiteX32" fmla="*/ 5324985 w 5324985"/>
                <a:gd name="connsiteY32" fmla="*/ 2514993 h 3251912"/>
                <a:gd name="connsiteX33" fmla="*/ 5314867 w 5324985"/>
                <a:gd name="connsiteY33" fmla="*/ 2522881 h 3251912"/>
                <a:gd name="connsiteX34" fmla="*/ 5038276 w 5324985"/>
                <a:gd name="connsiteY34" fmla="*/ 2722421 h 3251912"/>
                <a:gd name="connsiteX35" fmla="*/ 4741701 w 5324985"/>
                <a:gd name="connsiteY35" fmla="*/ 2904937 h 3251912"/>
                <a:gd name="connsiteX36" fmla="*/ 4420728 w 5324985"/>
                <a:gd name="connsiteY36" fmla="*/ 3058848 h 3251912"/>
                <a:gd name="connsiteX37" fmla="*/ 3717481 w 5324985"/>
                <a:gd name="connsiteY37" fmla="*/ 3237079 h 3251912"/>
                <a:gd name="connsiteX38" fmla="*/ 3535661 w 5324985"/>
                <a:gd name="connsiteY38" fmla="*/ 3249934 h 3251912"/>
                <a:gd name="connsiteX39" fmla="*/ 3490175 w 5324985"/>
                <a:gd name="connsiteY39" fmla="*/ 3251555 h 3251912"/>
                <a:gd name="connsiteX40" fmla="*/ 3444813 w 5324985"/>
                <a:gd name="connsiteY40" fmla="*/ 3251787 h 3251912"/>
                <a:gd name="connsiteX41" fmla="*/ 3355681 w 5324985"/>
                <a:gd name="connsiteY41" fmla="*/ 3250745 h 3251912"/>
                <a:gd name="connsiteX42" fmla="*/ 3179011 w 5324985"/>
                <a:gd name="connsiteY42" fmla="*/ 3243795 h 3251912"/>
                <a:gd name="connsiteX43" fmla="*/ 3002217 w 5324985"/>
                <a:gd name="connsiteY43" fmla="*/ 3227814 h 3251912"/>
                <a:gd name="connsiteX44" fmla="*/ 2650103 w 5324985"/>
                <a:gd name="connsiteY44" fmla="*/ 3170836 h 3251912"/>
                <a:gd name="connsiteX45" fmla="*/ 2305836 w 5324985"/>
                <a:gd name="connsiteY45" fmla="*/ 3072514 h 3251912"/>
                <a:gd name="connsiteX46" fmla="*/ 1978611 w 5324985"/>
                <a:gd name="connsiteY46" fmla="*/ 2929952 h 3251912"/>
                <a:gd name="connsiteX47" fmla="*/ 1678235 w 5324985"/>
                <a:gd name="connsiteY47" fmla="*/ 2744424 h 3251912"/>
                <a:gd name="connsiteX48" fmla="*/ 1175688 w 5324985"/>
                <a:gd name="connsiteY48" fmla="*/ 2277018 h 3251912"/>
                <a:gd name="connsiteX49" fmla="*/ 971310 w 5324985"/>
                <a:gd name="connsiteY49" fmla="*/ 2012044 h 3251912"/>
                <a:gd name="connsiteX50" fmla="*/ 790717 w 5324985"/>
                <a:gd name="connsiteY50" fmla="*/ 1735723 h 3251912"/>
                <a:gd name="connsiteX51" fmla="*/ 706488 w 5324985"/>
                <a:gd name="connsiteY51" fmla="*/ 1598604 h 3251912"/>
                <a:gd name="connsiteX52" fmla="*/ 618951 w 5324985"/>
                <a:gd name="connsiteY52" fmla="*/ 1463802 h 3251912"/>
                <a:gd name="connsiteX53" fmla="*/ 436273 w 5324985"/>
                <a:gd name="connsiteY53" fmla="*/ 1195355 h 3251912"/>
                <a:gd name="connsiteX54" fmla="*/ 346896 w 5324985"/>
                <a:gd name="connsiteY54" fmla="*/ 1058816 h 3251912"/>
                <a:gd name="connsiteX55" fmla="*/ 261809 w 5324985"/>
                <a:gd name="connsiteY55" fmla="*/ 919264 h 3251912"/>
                <a:gd name="connsiteX56" fmla="*/ 118487 w 5324985"/>
                <a:gd name="connsiteY56" fmla="*/ 626498 h 3251912"/>
                <a:gd name="connsiteX57" fmla="*/ 28130 w 5324985"/>
                <a:gd name="connsiteY57" fmla="*/ 315781 h 3251912"/>
                <a:gd name="connsiteX58" fmla="*/ 6751 w 5324985"/>
                <a:gd name="connsiteY58" fmla="*/ 156195 h 3251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324985" h="3251912">
                  <a:moveTo>
                    <a:pt x="0" y="0"/>
                  </a:moveTo>
                  <a:lnTo>
                    <a:pt x="36826" y="0"/>
                  </a:lnTo>
                  <a:lnTo>
                    <a:pt x="45003" y="152909"/>
                  </a:lnTo>
                  <a:cubicBezTo>
                    <a:pt x="50351" y="205154"/>
                    <a:pt x="58290" y="257123"/>
                    <a:pt x="68956" y="308600"/>
                  </a:cubicBezTo>
                  <a:cubicBezTo>
                    <a:pt x="91393" y="411324"/>
                    <a:pt x="123882" y="511847"/>
                    <a:pt x="167774" y="607968"/>
                  </a:cubicBezTo>
                  <a:cubicBezTo>
                    <a:pt x="178195" y="632173"/>
                    <a:pt x="190333" y="655798"/>
                    <a:pt x="201857" y="679539"/>
                  </a:cubicBezTo>
                  <a:cubicBezTo>
                    <a:pt x="214363" y="702933"/>
                    <a:pt x="226255" y="726557"/>
                    <a:pt x="239741" y="749488"/>
                  </a:cubicBezTo>
                  <a:cubicBezTo>
                    <a:pt x="265488" y="795812"/>
                    <a:pt x="294176" y="840746"/>
                    <a:pt x="323724" y="885101"/>
                  </a:cubicBezTo>
                  <a:cubicBezTo>
                    <a:pt x="353149" y="929572"/>
                    <a:pt x="384657" y="972885"/>
                    <a:pt x="416412" y="1016081"/>
                  </a:cubicBezTo>
                  <a:cubicBezTo>
                    <a:pt x="448655" y="1058931"/>
                    <a:pt x="482127" y="1101202"/>
                    <a:pt x="515719" y="1143356"/>
                  </a:cubicBezTo>
                  <a:cubicBezTo>
                    <a:pt x="583027" y="1227782"/>
                    <a:pt x="653402" y="1310470"/>
                    <a:pt x="722427" y="1395127"/>
                  </a:cubicBezTo>
                  <a:cubicBezTo>
                    <a:pt x="757123" y="1437282"/>
                    <a:pt x="791697" y="1479783"/>
                    <a:pt x="825780" y="1522749"/>
                  </a:cubicBezTo>
                  <a:cubicBezTo>
                    <a:pt x="859742" y="1565367"/>
                    <a:pt x="893457" y="1610649"/>
                    <a:pt x="926314" y="1651992"/>
                  </a:cubicBezTo>
                  <a:cubicBezTo>
                    <a:pt x="958927" y="1694379"/>
                    <a:pt x="993132" y="1735492"/>
                    <a:pt x="1026848" y="1776836"/>
                  </a:cubicBezTo>
                  <a:cubicBezTo>
                    <a:pt x="1061545" y="1817485"/>
                    <a:pt x="1095996" y="1858133"/>
                    <a:pt x="1131918" y="1897393"/>
                  </a:cubicBezTo>
                  <a:cubicBezTo>
                    <a:pt x="1203273" y="1976376"/>
                    <a:pt x="1277447" y="2052463"/>
                    <a:pt x="1354688" y="2124728"/>
                  </a:cubicBezTo>
                  <a:cubicBezTo>
                    <a:pt x="1509411" y="2268911"/>
                    <a:pt x="1676396" y="2397575"/>
                    <a:pt x="1855027" y="2504236"/>
                  </a:cubicBezTo>
                  <a:cubicBezTo>
                    <a:pt x="1944528" y="2557277"/>
                    <a:pt x="2036357" y="2605917"/>
                    <a:pt x="2131618" y="2646913"/>
                  </a:cubicBezTo>
                  <a:cubicBezTo>
                    <a:pt x="2226267" y="2689068"/>
                    <a:pt x="2323981" y="2724622"/>
                    <a:pt x="2423534" y="2754732"/>
                  </a:cubicBezTo>
                  <a:cubicBezTo>
                    <a:pt x="2523087" y="2784958"/>
                    <a:pt x="2624602" y="2809394"/>
                    <a:pt x="2727588" y="2829197"/>
                  </a:cubicBezTo>
                  <a:cubicBezTo>
                    <a:pt x="2830698" y="2848653"/>
                    <a:pt x="2935522" y="2861971"/>
                    <a:pt x="3041083" y="2870890"/>
                  </a:cubicBezTo>
                  <a:cubicBezTo>
                    <a:pt x="3146644" y="2879922"/>
                    <a:pt x="3253307" y="2883860"/>
                    <a:pt x="3360340" y="2883976"/>
                  </a:cubicBezTo>
                  <a:cubicBezTo>
                    <a:pt x="3387067" y="2883976"/>
                    <a:pt x="3414162" y="2884439"/>
                    <a:pt x="3439663" y="2883396"/>
                  </a:cubicBezTo>
                  <a:lnTo>
                    <a:pt x="3478529" y="2882471"/>
                  </a:lnTo>
                  <a:lnTo>
                    <a:pt x="3517271" y="2880616"/>
                  </a:lnTo>
                  <a:cubicBezTo>
                    <a:pt x="3568887" y="2878417"/>
                    <a:pt x="3620257" y="2873552"/>
                    <a:pt x="3671260" y="2867878"/>
                  </a:cubicBezTo>
                  <a:cubicBezTo>
                    <a:pt x="3875515" y="2844253"/>
                    <a:pt x="4074253" y="2792486"/>
                    <a:pt x="4265268" y="2716283"/>
                  </a:cubicBezTo>
                  <a:cubicBezTo>
                    <a:pt x="4361020" y="2678529"/>
                    <a:pt x="4454444" y="2633710"/>
                    <a:pt x="4546395" y="2584724"/>
                  </a:cubicBezTo>
                  <a:cubicBezTo>
                    <a:pt x="4638470" y="2535967"/>
                    <a:pt x="4728827" y="2481885"/>
                    <a:pt x="4817837" y="2424674"/>
                  </a:cubicBezTo>
                  <a:cubicBezTo>
                    <a:pt x="4906846" y="2367348"/>
                    <a:pt x="4994385" y="2306317"/>
                    <a:pt x="5081677" y="2243548"/>
                  </a:cubicBezTo>
                  <a:cubicBezTo>
                    <a:pt x="5125201" y="2212164"/>
                    <a:pt x="5168603" y="2179969"/>
                    <a:pt x="5211881" y="2147658"/>
                  </a:cubicBezTo>
                  <a:lnTo>
                    <a:pt x="5324985" y="2062128"/>
                  </a:lnTo>
                  <a:lnTo>
                    <a:pt x="5324985" y="2514993"/>
                  </a:lnTo>
                  <a:lnTo>
                    <a:pt x="5314867" y="2522881"/>
                  </a:lnTo>
                  <a:cubicBezTo>
                    <a:pt x="5225490" y="2591325"/>
                    <a:pt x="5133783" y="2658379"/>
                    <a:pt x="5038276" y="2722421"/>
                  </a:cubicBezTo>
                  <a:cubicBezTo>
                    <a:pt x="4942892" y="2786348"/>
                    <a:pt x="4844810" y="2848422"/>
                    <a:pt x="4741701" y="2904937"/>
                  </a:cubicBezTo>
                  <a:cubicBezTo>
                    <a:pt x="4638592" y="2961337"/>
                    <a:pt x="4531929" y="3013683"/>
                    <a:pt x="4420728" y="3058848"/>
                  </a:cubicBezTo>
                  <a:cubicBezTo>
                    <a:pt x="4199063" y="3150338"/>
                    <a:pt x="3959621" y="3211485"/>
                    <a:pt x="3717481" y="3237079"/>
                  </a:cubicBezTo>
                  <a:cubicBezTo>
                    <a:pt x="3656914" y="3243101"/>
                    <a:pt x="3596227" y="3247966"/>
                    <a:pt x="3535661" y="3249934"/>
                  </a:cubicBezTo>
                  <a:lnTo>
                    <a:pt x="3490175" y="3251555"/>
                  </a:lnTo>
                  <a:lnTo>
                    <a:pt x="3444813" y="3251787"/>
                  </a:lnTo>
                  <a:cubicBezTo>
                    <a:pt x="3414162" y="3252250"/>
                    <a:pt x="3385105" y="3251324"/>
                    <a:pt x="3355681" y="3250745"/>
                  </a:cubicBezTo>
                  <a:cubicBezTo>
                    <a:pt x="3296954" y="3250050"/>
                    <a:pt x="3237860" y="3246692"/>
                    <a:pt x="3179011" y="3243795"/>
                  </a:cubicBezTo>
                  <a:cubicBezTo>
                    <a:pt x="3120039" y="3239164"/>
                    <a:pt x="3061067" y="3234878"/>
                    <a:pt x="3002217" y="3227814"/>
                  </a:cubicBezTo>
                  <a:cubicBezTo>
                    <a:pt x="2884397" y="3214496"/>
                    <a:pt x="2766699" y="3196314"/>
                    <a:pt x="2650103" y="3170836"/>
                  </a:cubicBezTo>
                  <a:cubicBezTo>
                    <a:pt x="2533510" y="3145358"/>
                    <a:pt x="2418263" y="3112583"/>
                    <a:pt x="2305836" y="3072514"/>
                  </a:cubicBezTo>
                  <a:cubicBezTo>
                    <a:pt x="2193410" y="3032328"/>
                    <a:pt x="2083926" y="2984383"/>
                    <a:pt x="1978611" y="2929952"/>
                  </a:cubicBezTo>
                  <a:cubicBezTo>
                    <a:pt x="1873663" y="2874711"/>
                    <a:pt x="1772884" y="2812985"/>
                    <a:pt x="1678235" y="2744424"/>
                  </a:cubicBezTo>
                  <a:cubicBezTo>
                    <a:pt x="1488201" y="2608001"/>
                    <a:pt x="1321708" y="2448068"/>
                    <a:pt x="1175688" y="2277018"/>
                  </a:cubicBezTo>
                  <a:cubicBezTo>
                    <a:pt x="1102985" y="2191086"/>
                    <a:pt x="1035309" y="2102377"/>
                    <a:pt x="971310" y="2012044"/>
                  </a:cubicBezTo>
                  <a:cubicBezTo>
                    <a:pt x="907188" y="1921714"/>
                    <a:pt x="847358" y="1829413"/>
                    <a:pt x="790717" y="1735723"/>
                  </a:cubicBezTo>
                  <a:cubicBezTo>
                    <a:pt x="761782" y="1688357"/>
                    <a:pt x="735300" y="1644002"/>
                    <a:pt x="706488" y="1598604"/>
                  </a:cubicBezTo>
                  <a:cubicBezTo>
                    <a:pt x="677922" y="1553555"/>
                    <a:pt x="648866" y="1508505"/>
                    <a:pt x="618951" y="1463802"/>
                  </a:cubicBezTo>
                  <a:lnTo>
                    <a:pt x="436273" y="1195355"/>
                  </a:lnTo>
                  <a:cubicBezTo>
                    <a:pt x="405990" y="1150189"/>
                    <a:pt x="376075" y="1104792"/>
                    <a:pt x="346896" y="1058816"/>
                  </a:cubicBezTo>
                  <a:cubicBezTo>
                    <a:pt x="317716" y="1012838"/>
                    <a:pt x="288782" y="966747"/>
                    <a:pt x="261809" y="919264"/>
                  </a:cubicBezTo>
                  <a:cubicBezTo>
                    <a:pt x="207742" y="824764"/>
                    <a:pt x="158088" y="727485"/>
                    <a:pt x="118487" y="626498"/>
                  </a:cubicBezTo>
                  <a:cubicBezTo>
                    <a:pt x="78151" y="525859"/>
                    <a:pt x="48237" y="421515"/>
                    <a:pt x="28130" y="315781"/>
                  </a:cubicBezTo>
                  <a:cubicBezTo>
                    <a:pt x="18506" y="262914"/>
                    <a:pt x="11425" y="209642"/>
                    <a:pt x="6751" y="15619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F7875715-EC2E-457F-851D-F6C817685F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16467" y="-1"/>
              <a:ext cx="5275533" cy="2980757"/>
            </a:xfrm>
            <a:custGeom>
              <a:avLst/>
              <a:gdLst>
                <a:gd name="connsiteX0" fmla="*/ 0 w 5275533"/>
                <a:gd name="connsiteY0" fmla="*/ 0 h 2980757"/>
                <a:gd name="connsiteX1" fmla="*/ 201166 w 5275533"/>
                <a:gd name="connsiteY1" fmla="*/ 0 h 2980757"/>
                <a:gd name="connsiteX2" fmla="*/ 206734 w 5275533"/>
                <a:gd name="connsiteY2" fmla="*/ 89286 h 2980757"/>
                <a:gd name="connsiteX3" fmla="*/ 232051 w 5275533"/>
                <a:gd name="connsiteY3" fmla="*/ 226897 h 2980757"/>
                <a:gd name="connsiteX4" fmla="*/ 332707 w 5275533"/>
                <a:gd name="connsiteY4" fmla="*/ 487120 h 2980757"/>
                <a:gd name="connsiteX5" fmla="*/ 402959 w 5275533"/>
                <a:gd name="connsiteY5" fmla="*/ 609647 h 2980757"/>
                <a:gd name="connsiteX6" fmla="*/ 483631 w 5275533"/>
                <a:gd name="connsiteY6" fmla="*/ 728236 h 2980757"/>
                <a:gd name="connsiteX7" fmla="*/ 669986 w 5275533"/>
                <a:gd name="connsiteY7" fmla="*/ 957424 h 2980757"/>
                <a:gd name="connsiteX8" fmla="*/ 871667 w 5275533"/>
                <a:gd name="connsiteY8" fmla="*/ 1188348 h 2980757"/>
                <a:gd name="connsiteX9" fmla="*/ 971956 w 5275533"/>
                <a:gd name="connsiteY9" fmla="*/ 1308905 h 2980757"/>
                <a:gd name="connsiteX10" fmla="*/ 1020139 w 5275533"/>
                <a:gd name="connsiteY10" fmla="*/ 1368084 h 2980757"/>
                <a:gd name="connsiteX11" fmla="*/ 1067340 w 5275533"/>
                <a:gd name="connsiteY11" fmla="*/ 1424715 h 2980757"/>
                <a:gd name="connsiteX12" fmla="*/ 1472909 w 5275533"/>
                <a:gd name="connsiteY12" fmla="*/ 1843252 h 2980757"/>
                <a:gd name="connsiteX13" fmla="*/ 1688567 w 5275533"/>
                <a:gd name="connsiteY13" fmla="*/ 2031559 h 2980757"/>
                <a:gd name="connsiteX14" fmla="*/ 1914401 w 5275533"/>
                <a:gd name="connsiteY14" fmla="*/ 2205156 h 2980757"/>
                <a:gd name="connsiteX15" fmla="*/ 2418909 w 5275533"/>
                <a:gd name="connsiteY15" fmla="*/ 2479741 h 2980757"/>
                <a:gd name="connsiteX16" fmla="*/ 2701141 w 5275533"/>
                <a:gd name="connsiteY16" fmla="*/ 2557333 h 2980757"/>
                <a:gd name="connsiteX17" fmla="*/ 2773475 w 5275533"/>
                <a:gd name="connsiteY17" fmla="*/ 2570999 h 2980757"/>
                <a:gd name="connsiteX18" fmla="*/ 2846424 w 5275533"/>
                <a:gd name="connsiteY18" fmla="*/ 2582465 h 2980757"/>
                <a:gd name="connsiteX19" fmla="*/ 2993669 w 5275533"/>
                <a:gd name="connsiteY19" fmla="*/ 2598909 h 2980757"/>
                <a:gd name="connsiteX20" fmla="*/ 3067721 w 5275533"/>
                <a:gd name="connsiteY20" fmla="*/ 2604237 h 2980757"/>
                <a:gd name="connsiteX21" fmla="*/ 3142019 w 5275533"/>
                <a:gd name="connsiteY21" fmla="*/ 2607943 h 2980757"/>
                <a:gd name="connsiteX22" fmla="*/ 3216561 w 5275533"/>
                <a:gd name="connsiteY22" fmla="*/ 2609564 h 2980757"/>
                <a:gd name="connsiteX23" fmla="*/ 3291225 w 5275533"/>
                <a:gd name="connsiteY23" fmla="*/ 2609217 h 2980757"/>
                <a:gd name="connsiteX24" fmla="*/ 3328619 w 5275533"/>
                <a:gd name="connsiteY24" fmla="*/ 2608869 h 2980757"/>
                <a:gd name="connsiteX25" fmla="*/ 3364665 w 5275533"/>
                <a:gd name="connsiteY25" fmla="*/ 2607363 h 2980757"/>
                <a:gd name="connsiteX26" fmla="*/ 3400587 w 5275533"/>
                <a:gd name="connsiteY26" fmla="*/ 2605627 h 2980757"/>
                <a:gd name="connsiteX27" fmla="*/ 3436387 w 5275533"/>
                <a:gd name="connsiteY27" fmla="*/ 2602847 h 2980757"/>
                <a:gd name="connsiteX28" fmla="*/ 3578361 w 5275533"/>
                <a:gd name="connsiteY28" fmla="*/ 2586286 h 2980757"/>
                <a:gd name="connsiteX29" fmla="*/ 4119159 w 5275533"/>
                <a:gd name="connsiteY29" fmla="*/ 2418594 h 2980757"/>
                <a:gd name="connsiteX30" fmla="*/ 4618765 w 5275533"/>
                <a:gd name="connsiteY30" fmla="*/ 2124668 h 2980757"/>
                <a:gd name="connsiteX31" fmla="*/ 4739895 w 5275533"/>
                <a:gd name="connsiteY31" fmla="*/ 2038275 h 2980757"/>
                <a:gd name="connsiteX32" fmla="*/ 4861027 w 5275533"/>
                <a:gd name="connsiteY32" fmla="*/ 1948986 h 2980757"/>
                <a:gd name="connsiteX33" fmla="*/ 5106354 w 5275533"/>
                <a:gd name="connsiteY33" fmla="*/ 1763690 h 2980757"/>
                <a:gd name="connsiteX34" fmla="*/ 5275533 w 5275533"/>
                <a:gd name="connsiteY34" fmla="*/ 1641017 h 2980757"/>
                <a:gd name="connsiteX35" fmla="*/ 5275533 w 5275533"/>
                <a:gd name="connsiteY35" fmla="*/ 2257481 h 2980757"/>
                <a:gd name="connsiteX36" fmla="*/ 5168881 w 5275533"/>
                <a:gd name="connsiteY36" fmla="*/ 2332084 h 2980757"/>
                <a:gd name="connsiteX37" fmla="*/ 5036225 w 5275533"/>
                <a:gd name="connsiteY37" fmla="*/ 2421489 h 2980757"/>
                <a:gd name="connsiteX38" fmla="*/ 4899401 w 5275533"/>
                <a:gd name="connsiteY38" fmla="*/ 2508347 h 2980757"/>
                <a:gd name="connsiteX39" fmla="*/ 4612145 w 5275533"/>
                <a:gd name="connsiteY39" fmla="*/ 2671407 h 2980757"/>
                <a:gd name="connsiteX40" fmla="*/ 4303187 w 5275533"/>
                <a:gd name="connsiteY40" fmla="*/ 2810030 h 2980757"/>
                <a:gd name="connsiteX41" fmla="*/ 3630835 w 5275533"/>
                <a:gd name="connsiteY41" fmla="*/ 2969500 h 2980757"/>
                <a:gd name="connsiteX42" fmla="*/ 3457719 w 5275533"/>
                <a:gd name="connsiteY42" fmla="*/ 2979808 h 2980757"/>
                <a:gd name="connsiteX43" fmla="*/ 3414441 w 5275533"/>
                <a:gd name="connsiteY43" fmla="*/ 2980733 h 2980757"/>
                <a:gd name="connsiteX44" fmla="*/ 3371285 w 5275533"/>
                <a:gd name="connsiteY44" fmla="*/ 2980502 h 2980757"/>
                <a:gd name="connsiteX45" fmla="*/ 3328252 w 5275533"/>
                <a:gd name="connsiteY45" fmla="*/ 2980039 h 2980757"/>
                <a:gd name="connsiteX46" fmla="*/ 3286445 w 5275533"/>
                <a:gd name="connsiteY46" fmla="*/ 2978534 h 2980757"/>
                <a:gd name="connsiteX47" fmla="*/ 2952475 w 5275533"/>
                <a:gd name="connsiteY47" fmla="*/ 2953402 h 2980757"/>
                <a:gd name="connsiteX48" fmla="*/ 2620591 w 5275533"/>
                <a:gd name="connsiteY48" fmla="*/ 2898046 h 2980757"/>
                <a:gd name="connsiteX49" fmla="*/ 2294591 w 5275533"/>
                <a:gd name="connsiteY49" fmla="*/ 2811305 h 2980757"/>
                <a:gd name="connsiteX50" fmla="*/ 1670544 w 5275533"/>
                <a:gd name="connsiteY50" fmla="*/ 2550501 h 2980757"/>
                <a:gd name="connsiteX51" fmla="*/ 1144703 w 5275533"/>
                <a:gd name="connsiteY51" fmla="*/ 2144472 h 2980757"/>
                <a:gd name="connsiteX52" fmla="*/ 931497 w 5275533"/>
                <a:gd name="connsiteY52" fmla="*/ 1900114 h 2980757"/>
                <a:gd name="connsiteX53" fmla="*/ 745265 w 5275533"/>
                <a:gd name="connsiteY53" fmla="*/ 1641395 h 2980757"/>
                <a:gd name="connsiteX54" fmla="*/ 701741 w 5275533"/>
                <a:gd name="connsiteY54" fmla="*/ 1575500 h 2980757"/>
                <a:gd name="connsiteX55" fmla="*/ 660178 w 5275533"/>
                <a:gd name="connsiteY55" fmla="*/ 1511573 h 2980757"/>
                <a:gd name="connsiteX56" fmla="*/ 578158 w 5275533"/>
                <a:gd name="connsiteY56" fmla="*/ 1387656 h 2980757"/>
                <a:gd name="connsiteX57" fmla="*/ 408230 w 5275533"/>
                <a:gd name="connsiteY57" fmla="*/ 1134497 h 2980757"/>
                <a:gd name="connsiteX58" fmla="*/ 242349 w 5275533"/>
                <a:gd name="connsiteY58" fmla="*/ 866860 h 2980757"/>
                <a:gd name="connsiteX59" fmla="*/ 167562 w 5275533"/>
                <a:gd name="connsiteY59" fmla="*/ 724994 h 2980757"/>
                <a:gd name="connsiteX60" fmla="*/ 104054 w 5275533"/>
                <a:gd name="connsiteY60" fmla="*/ 576525 h 2980757"/>
                <a:gd name="connsiteX61" fmla="*/ 55381 w 5275533"/>
                <a:gd name="connsiteY61" fmla="*/ 422499 h 2980757"/>
                <a:gd name="connsiteX62" fmla="*/ 37236 w 5275533"/>
                <a:gd name="connsiteY62" fmla="*/ 343980 h 2980757"/>
                <a:gd name="connsiteX63" fmla="*/ 29267 w 5275533"/>
                <a:gd name="connsiteY63" fmla="*/ 304604 h 2980757"/>
                <a:gd name="connsiteX64" fmla="*/ 22646 w 5275533"/>
                <a:gd name="connsiteY64" fmla="*/ 265113 h 2980757"/>
                <a:gd name="connsiteX65" fmla="*/ 3903 w 5275533"/>
                <a:gd name="connsiteY65" fmla="*/ 106787 h 29807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5275533" h="2980757">
                  <a:moveTo>
                    <a:pt x="0" y="0"/>
                  </a:moveTo>
                  <a:lnTo>
                    <a:pt x="201166" y="0"/>
                  </a:lnTo>
                  <a:lnTo>
                    <a:pt x="206734" y="89286"/>
                  </a:lnTo>
                  <a:cubicBezTo>
                    <a:pt x="212220" y="135755"/>
                    <a:pt x="220465" y="181731"/>
                    <a:pt x="232051" y="226897"/>
                  </a:cubicBezTo>
                  <a:cubicBezTo>
                    <a:pt x="254855" y="317344"/>
                    <a:pt x="290287" y="403854"/>
                    <a:pt x="332707" y="487120"/>
                  </a:cubicBezTo>
                  <a:cubicBezTo>
                    <a:pt x="354163" y="528696"/>
                    <a:pt x="377948" y="569461"/>
                    <a:pt x="402959" y="609647"/>
                  </a:cubicBezTo>
                  <a:cubicBezTo>
                    <a:pt x="428337" y="649717"/>
                    <a:pt x="455433" y="689209"/>
                    <a:pt x="483631" y="728236"/>
                  </a:cubicBezTo>
                  <a:cubicBezTo>
                    <a:pt x="540764" y="806061"/>
                    <a:pt x="604271" y="881569"/>
                    <a:pt x="669986" y="957424"/>
                  </a:cubicBezTo>
                  <a:cubicBezTo>
                    <a:pt x="735701" y="1033395"/>
                    <a:pt x="804359" y="1109366"/>
                    <a:pt x="871667" y="1188348"/>
                  </a:cubicBezTo>
                  <a:cubicBezTo>
                    <a:pt x="905383" y="1227723"/>
                    <a:pt x="938731" y="1268025"/>
                    <a:pt x="971956" y="1308905"/>
                  </a:cubicBezTo>
                  <a:lnTo>
                    <a:pt x="1020139" y="1368084"/>
                  </a:lnTo>
                  <a:cubicBezTo>
                    <a:pt x="1035954" y="1386962"/>
                    <a:pt x="1051035" y="1406302"/>
                    <a:pt x="1067340" y="1424715"/>
                  </a:cubicBezTo>
                  <a:cubicBezTo>
                    <a:pt x="1194602" y="1574573"/>
                    <a:pt x="1332652" y="1712503"/>
                    <a:pt x="1472909" y="1843252"/>
                  </a:cubicBezTo>
                  <a:cubicBezTo>
                    <a:pt x="1543406" y="1908337"/>
                    <a:pt x="1615128" y="1971221"/>
                    <a:pt x="1688567" y="2031559"/>
                  </a:cubicBezTo>
                  <a:cubicBezTo>
                    <a:pt x="1762006" y="2091895"/>
                    <a:pt x="1836793" y="2150263"/>
                    <a:pt x="1914401" y="2205156"/>
                  </a:cubicBezTo>
                  <a:cubicBezTo>
                    <a:pt x="2069003" y="2315176"/>
                    <a:pt x="2235742" y="2413498"/>
                    <a:pt x="2418909" y="2479741"/>
                  </a:cubicBezTo>
                  <a:cubicBezTo>
                    <a:pt x="2510249" y="2512863"/>
                    <a:pt x="2604898" y="2538225"/>
                    <a:pt x="2701141" y="2557333"/>
                  </a:cubicBezTo>
                  <a:cubicBezTo>
                    <a:pt x="2725293" y="2561850"/>
                    <a:pt x="2749201" y="2567062"/>
                    <a:pt x="2773475" y="2570999"/>
                  </a:cubicBezTo>
                  <a:lnTo>
                    <a:pt x="2846424" y="2582465"/>
                  </a:lnTo>
                  <a:cubicBezTo>
                    <a:pt x="2895343" y="2588602"/>
                    <a:pt x="2944261" y="2595088"/>
                    <a:pt x="2993669" y="2598909"/>
                  </a:cubicBezTo>
                  <a:cubicBezTo>
                    <a:pt x="3018313" y="2601110"/>
                    <a:pt x="3042956" y="2603195"/>
                    <a:pt x="3067721" y="2604237"/>
                  </a:cubicBezTo>
                  <a:cubicBezTo>
                    <a:pt x="3092487" y="2605394"/>
                    <a:pt x="3117130" y="2607247"/>
                    <a:pt x="3142019" y="2607943"/>
                  </a:cubicBezTo>
                  <a:lnTo>
                    <a:pt x="3216561" y="2609564"/>
                  </a:lnTo>
                  <a:cubicBezTo>
                    <a:pt x="3241326" y="2610142"/>
                    <a:pt x="3266337" y="2609333"/>
                    <a:pt x="3291225" y="2609217"/>
                  </a:cubicBezTo>
                  <a:lnTo>
                    <a:pt x="3328619" y="2608869"/>
                  </a:lnTo>
                  <a:cubicBezTo>
                    <a:pt x="3340757" y="2608522"/>
                    <a:pt x="3352649" y="2607827"/>
                    <a:pt x="3364665" y="2607363"/>
                  </a:cubicBezTo>
                  <a:cubicBezTo>
                    <a:pt x="3376679" y="2606784"/>
                    <a:pt x="3388695" y="2606438"/>
                    <a:pt x="3400587" y="2605627"/>
                  </a:cubicBezTo>
                  <a:lnTo>
                    <a:pt x="3436387" y="2602847"/>
                  </a:lnTo>
                  <a:cubicBezTo>
                    <a:pt x="3484079" y="2599257"/>
                    <a:pt x="3531404" y="2593235"/>
                    <a:pt x="3578361" y="2586286"/>
                  </a:cubicBezTo>
                  <a:cubicBezTo>
                    <a:pt x="3766310" y="2556871"/>
                    <a:pt x="3947025" y="2499314"/>
                    <a:pt x="4119159" y="2418594"/>
                  </a:cubicBezTo>
                  <a:cubicBezTo>
                    <a:pt x="4291907" y="2338801"/>
                    <a:pt x="4456317" y="2236657"/>
                    <a:pt x="4618765" y="2124668"/>
                  </a:cubicBezTo>
                  <a:cubicBezTo>
                    <a:pt x="4659346" y="2096759"/>
                    <a:pt x="4699682" y="2067575"/>
                    <a:pt x="4739895" y="2038275"/>
                  </a:cubicBezTo>
                  <a:cubicBezTo>
                    <a:pt x="4780355" y="2008976"/>
                    <a:pt x="4820691" y="1979212"/>
                    <a:pt x="4861027" y="1948986"/>
                  </a:cubicBezTo>
                  <a:lnTo>
                    <a:pt x="5106354" y="1763690"/>
                  </a:lnTo>
                  <a:lnTo>
                    <a:pt x="5275533" y="1641017"/>
                  </a:lnTo>
                  <a:lnTo>
                    <a:pt x="5275533" y="2257481"/>
                  </a:lnTo>
                  <a:lnTo>
                    <a:pt x="5168881" y="2332084"/>
                  </a:lnTo>
                  <a:cubicBezTo>
                    <a:pt x="5125235" y="2362079"/>
                    <a:pt x="5081099" y="2391958"/>
                    <a:pt x="5036225" y="2421489"/>
                  </a:cubicBezTo>
                  <a:cubicBezTo>
                    <a:pt x="4991231" y="2450790"/>
                    <a:pt x="4945867" y="2479857"/>
                    <a:pt x="4899401" y="2508347"/>
                  </a:cubicBezTo>
                  <a:cubicBezTo>
                    <a:pt x="4806959" y="2565440"/>
                    <a:pt x="4711574" y="2620798"/>
                    <a:pt x="4612145" y="2671407"/>
                  </a:cubicBezTo>
                  <a:cubicBezTo>
                    <a:pt x="4512836" y="2722247"/>
                    <a:pt x="4410095" y="2769496"/>
                    <a:pt x="4303187" y="2810030"/>
                  </a:cubicBezTo>
                  <a:cubicBezTo>
                    <a:pt x="4090349" y="2892256"/>
                    <a:pt x="3861694" y="2947728"/>
                    <a:pt x="3630835" y="2969500"/>
                  </a:cubicBezTo>
                  <a:cubicBezTo>
                    <a:pt x="3573089" y="2974712"/>
                    <a:pt x="3515343" y="2978649"/>
                    <a:pt x="3457719" y="2979808"/>
                  </a:cubicBezTo>
                  <a:lnTo>
                    <a:pt x="3414441" y="2980733"/>
                  </a:lnTo>
                  <a:cubicBezTo>
                    <a:pt x="3400097" y="2980850"/>
                    <a:pt x="3385630" y="2980502"/>
                    <a:pt x="3371285" y="2980502"/>
                  </a:cubicBezTo>
                  <a:lnTo>
                    <a:pt x="3328252" y="2980039"/>
                  </a:lnTo>
                  <a:lnTo>
                    <a:pt x="3286445" y="2978534"/>
                  </a:lnTo>
                  <a:cubicBezTo>
                    <a:pt x="3175121" y="2975174"/>
                    <a:pt x="3063553" y="2966837"/>
                    <a:pt x="2952475" y="2953402"/>
                  </a:cubicBezTo>
                  <a:cubicBezTo>
                    <a:pt x="2841275" y="2940664"/>
                    <a:pt x="2730319" y="2922365"/>
                    <a:pt x="2620591" y="2898046"/>
                  </a:cubicBezTo>
                  <a:cubicBezTo>
                    <a:pt x="2510984" y="2873494"/>
                    <a:pt x="2402235" y="2844426"/>
                    <a:pt x="2294591" y="2811305"/>
                  </a:cubicBezTo>
                  <a:cubicBezTo>
                    <a:pt x="2079669" y="2744483"/>
                    <a:pt x="1867198" y="2661331"/>
                    <a:pt x="1670544" y="2550501"/>
                  </a:cubicBezTo>
                  <a:cubicBezTo>
                    <a:pt x="1473767" y="2439903"/>
                    <a:pt x="1298079" y="2299657"/>
                    <a:pt x="1144703" y="2144472"/>
                  </a:cubicBezTo>
                  <a:cubicBezTo>
                    <a:pt x="1067586" y="2066996"/>
                    <a:pt x="997458" y="1984539"/>
                    <a:pt x="931497" y="1900114"/>
                  </a:cubicBezTo>
                  <a:cubicBezTo>
                    <a:pt x="865906" y="1815342"/>
                    <a:pt x="803500" y="1729295"/>
                    <a:pt x="745265" y="1641395"/>
                  </a:cubicBezTo>
                  <a:cubicBezTo>
                    <a:pt x="730307" y="1619623"/>
                    <a:pt x="716207" y="1597503"/>
                    <a:pt x="701741" y="1575500"/>
                  </a:cubicBezTo>
                  <a:lnTo>
                    <a:pt x="660178" y="1511573"/>
                  </a:lnTo>
                  <a:cubicBezTo>
                    <a:pt x="633574" y="1470229"/>
                    <a:pt x="605989" y="1429232"/>
                    <a:pt x="578158" y="1387656"/>
                  </a:cubicBezTo>
                  <a:lnTo>
                    <a:pt x="408230" y="1134497"/>
                  </a:lnTo>
                  <a:cubicBezTo>
                    <a:pt x="351220" y="1048219"/>
                    <a:pt x="294945" y="959392"/>
                    <a:pt x="242349" y="866860"/>
                  </a:cubicBezTo>
                  <a:cubicBezTo>
                    <a:pt x="216112" y="820536"/>
                    <a:pt x="190734" y="773402"/>
                    <a:pt x="167562" y="724994"/>
                  </a:cubicBezTo>
                  <a:cubicBezTo>
                    <a:pt x="144513" y="676469"/>
                    <a:pt x="123057" y="627019"/>
                    <a:pt x="104054" y="576525"/>
                  </a:cubicBezTo>
                  <a:cubicBezTo>
                    <a:pt x="85418" y="525917"/>
                    <a:pt x="68867" y="474613"/>
                    <a:pt x="55381" y="422499"/>
                  </a:cubicBezTo>
                  <a:cubicBezTo>
                    <a:pt x="49006" y="396442"/>
                    <a:pt x="42508" y="370269"/>
                    <a:pt x="37236" y="343980"/>
                  </a:cubicBezTo>
                  <a:lnTo>
                    <a:pt x="29267" y="304604"/>
                  </a:lnTo>
                  <a:lnTo>
                    <a:pt x="22646" y="265113"/>
                  </a:lnTo>
                  <a:cubicBezTo>
                    <a:pt x="14003" y="212420"/>
                    <a:pt x="7872" y="159582"/>
                    <a:pt x="3903" y="106787"/>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Freeform: Shape 14">
              <a:extLst>
                <a:ext uri="{FF2B5EF4-FFF2-40B4-BE49-F238E27FC236}">
                  <a16:creationId xmlns:a16="http://schemas.microsoft.com/office/drawing/2014/main" id="{F7E41CC6-0C83-40EE-80BB-79394D9E9B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613805 w 5270786"/>
                <a:gd name="connsiteY1" fmla="*/ 0 h 2927775"/>
                <a:gd name="connsiteX2" fmla="*/ 618487 w 5270786"/>
                <a:gd name="connsiteY2" fmla="*/ 85404 h 2927775"/>
                <a:gd name="connsiteX3" fmla="*/ 1054084 w 5270786"/>
                <a:gd name="connsiteY3" fmla="*/ 895200 h 2927775"/>
                <a:gd name="connsiteX4" fmla="*/ 1276976 w 5270786"/>
                <a:gd name="connsiteY4" fmla="*/ 1191325 h 2927775"/>
                <a:gd name="connsiteX5" fmla="*/ 3368450 w 5270786"/>
                <a:gd name="connsiteY5" fmla="*/ 2348843 h 2927775"/>
                <a:gd name="connsiteX6" fmla="*/ 4956151 w 5270786"/>
                <a:gd name="connsiteY6" fmla="*/ 1636730 h 2927775"/>
                <a:gd name="connsiteX7" fmla="*/ 5149372 w 5270786"/>
                <a:gd name="connsiteY7" fmla="*/ 1495325 h 2927775"/>
                <a:gd name="connsiteX8" fmla="*/ 5270786 w 5270786"/>
                <a:gd name="connsiteY8" fmla="*/ 1406110 h 2927775"/>
                <a:gd name="connsiteX9" fmla="*/ 5270786 w 5270786"/>
                <a:gd name="connsiteY9" fmla="*/ 2138641 h 2927775"/>
                <a:gd name="connsiteX10" fmla="*/ 5112925 w 5270786"/>
                <a:gd name="connsiteY10" fmla="*/ 2253730 h 2927775"/>
                <a:gd name="connsiteX11" fmla="*/ 3368327 w 5270786"/>
                <a:gd name="connsiteY11" fmla="*/ 2927775 h 2927775"/>
                <a:gd name="connsiteX12" fmla="*/ 769646 w 5270786"/>
                <a:gd name="connsiteY12" fmla="*/ 1516288 h 2927775"/>
                <a:gd name="connsiteX13" fmla="*/ 3149 w 5270786"/>
                <a:gd name="connsiteY13"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70786" h="2927775">
                  <a:moveTo>
                    <a:pt x="0" y="0"/>
                  </a:moveTo>
                  <a:lnTo>
                    <a:pt x="613805" y="0"/>
                  </a:lnTo>
                  <a:lnTo>
                    <a:pt x="618487" y="85404"/>
                  </a:lnTo>
                  <a:cubicBezTo>
                    <a:pt x="650052" y="360109"/>
                    <a:pt x="792650" y="556543"/>
                    <a:pt x="1054084" y="895200"/>
                  </a:cubicBezTo>
                  <a:cubicBezTo>
                    <a:pt x="1126174" y="988542"/>
                    <a:pt x="1200716" y="1085128"/>
                    <a:pt x="1276976" y="1191325"/>
                  </a:cubicBezTo>
                  <a:cubicBezTo>
                    <a:pt x="1859704" y="2002688"/>
                    <a:pt x="2485223" y="2348843"/>
                    <a:pt x="3368450" y="2348843"/>
                  </a:cubicBezTo>
                  <a:cubicBezTo>
                    <a:pt x="3948114" y="2348843"/>
                    <a:pt x="4373422" y="2066846"/>
                    <a:pt x="4956151" y="1636730"/>
                  </a:cubicBezTo>
                  <a:cubicBezTo>
                    <a:pt x="5021253" y="1588668"/>
                    <a:pt x="5086356" y="1541186"/>
                    <a:pt x="5149372" y="1495325"/>
                  </a:cubicBezTo>
                  <a:lnTo>
                    <a:pt x="5270786" y="1406110"/>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00603498-5DFE-4D26-BFB5-C9269C9BDB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921214" y="-1"/>
              <a:ext cx="5270786" cy="2927775"/>
            </a:xfrm>
            <a:custGeom>
              <a:avLst/>
              <a:gdLst>
                <a:gd name="connsiteX0" fmla="*/ 0 w 5270786"/>
                <a:gd name="connsiteY0" fmla="*/ 0 h 2927775"/>
                <a:gd name="connsiteX1" fmla="*/ 736294 w 5270786"/>
                <a:gd name="connsiteY1" fmla="*/ 0 h 2927775"/>
                <a:gd name="connsiteX2" fmla="*/ 740298 w 5270786"/>
                <a:gd name="connsiteY2" fmla="*/ 72745 h 2927775"/>
                <a:gd name="connsiteX3" fmla="*/ 1153024 w 5270786"/>
                <a:gd name="connsiteY3" fmla="*/ 826989 h 2927775"/>
                <a:gd name="connsiteX4" fmla="*/ 1378368 w 5270786"/>
                <a:gd name="connsiteY4" fmla="*/ 1126356 h 2927775"/>
                <a:gd name="connsiteX5" fmla="*/ 2238056 w 5270786"/>
                <a:gd name="connsiteY5" fmla="*/ 1955322 h 2927775"/>
                <a:gd name="connsiteX6" fmla="*/ 3368327 w 5270786"/>
                <a:gd name="connsiteY6" fmla="*/ 2233033 h 2927775"/>
                <a:gd name="connsiteX7" fmla="*/ 4095360 w 5270786"/>
                <a:gd name="connsiteY7" fmla="*/ 2056192 h 2927775"/>
                <a:gd name="connsiteX8" fmla="*/ 4880506 w 5270786"/>
                <a:gd name="connsiteY8" fmla="*/ 1545587 h 2927775"/>
                <a:gd name="connsiteX9" fmla="*/ 5074340 w 5270786"/>
                <a:gd name="connsiteY9" fmla="*/ 1403721 h 2927775"/>
                <a:gd name="connsiteX10" fmla="*/ 5270786 w 5270786"/>
                <a:gd name="connsiteY10" fmla="*/ 1259367 h 2927775"/>
                <a:gd name="connsiteX11" fmla="*/ 5270786 w 5270786"/>
                <a:gd name="connsiteY11" fmla="*/ 2138641 h 2927775"/>
                <a:gd name="connsiteX12" fmla="*/ 5112925 w 5270786"/>
                <a:gd name="connsiteY12" fmla="*/ 2253730 h 2927775"/>
                <a:gd name="connsiteX13" fmla="*/ 3368327 w 5270786"/>
                <a:gd name="connsiteY13" fmla="*/ 2927775 h 2927775"/>
                <a:gd name="connsiteX14" fmla="*/ 769646 w 5270786"/>
                <a:gd name="connsiteY14" fmla="*/ 1516288 h 2927775"/>
                <a:gd name="connsiteX15" fmla="*/ 3149 w 5270786"/>
                <a:gd name="connsiteY15" fmla="*/ 85252 h 2927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270786" h="2927775">
                  <a:moveTo>
                    <a:pt x="0" y="0"/>
                  </a:moveTo>
                  <a:lnTo>
                    <a:pt x="736294" y="0"/>
                  </a:lnTo>
                  <a:lnTo>
                    <a:pt x="740298" y="72745"/>
                  </a:lnTo>
                  <a:cubicBezTo>
                    <a:pt x="768839" y="319371"/>
                    <a:pt x="898885" y="497858"/>
                    <a:pt x="1153024" y="826989"/>
                  </a:cubicBezTo>
                  <a:cubicBezTo>
                    <a:pt x="1225727" y="921142"/>
                    <a:pt x="1300882" y="1018537"/>
                    <a:pt x="1378368" y="1126356"/>
                  </a:cubicBezTo>
                  <a:cubicBezTo>
                    <a:pt x="1652384" y="1507833"/>
                    <a:pt x="1933512" y="1779060"/>
                    <a:pt x="2238056" y="1955322"/>
                  </a:cubicBezTo>
                  <a:cubicBezTo>
                    <a:pt x="2560868" y="2142238"/>
                    <a:pt x="2930637" y="2233033"/>
                    <a:pt x="3368327" y="2233033"/>
                  </a:cubicBezTo>
                  <a:cubicBezTo>
                    <a:pt x="3616720" y="2233033"/>
                    <a:pt x="3847703" y="2176866"/>
                    <a:pt x="4095360" y="2056192"/>
                  </a:cubicBezTo>
                  <a:cubicBezTo>
                    <a:pt x="4349636" y="1932276"/>
                    <a:pt x="4601340" y="1751613"/>
                    <a:pt x="4880506" y="1545587"/>
                  </a:cubicBezTo>
                  <a:cubicBezTo>
                    <a:pt x="4945974" y="1497295"/>
                    <a:pt x="5011199" y="1449697"/>
                    <a:pt x="5074340" y="1403721"/>
                  </a:cubicBezTo>
                  <a:lnTo>
                    <a:pt x="5270786" y="1259367"/>
                  </a:lnTo>
                  <a:lnTo>
                    <a:pt x="5270786" y="2138641"/>
                  </a:lnTo>
                  <a:lnTo>
                    <a:pt x="5112925" y="2253730"/>
                  </a:lnTo>
                  <a:cubicBezTo>
                    <a:pt x="4598179" y="2621786"/>
                    <a:pt x="4074961" y="2927775"/>
                    <a:pt x="3368327" y="2927775"/>
                  </a:cubicBezTo>
                  <a:cubicBezTo>
                    <a:pt x="2170746" y="2927775"/>
                    <a:pt x="1393203" y="2384512"/>
                    <a:pt x="769646" y="1516288"/>
                  </a:cubicBezTo>
                  <a:cubicBezTo>
                    <a:pt x="418850" y="1027932"/>
                    <a:pt x="48120" y="683401"/>
                    <a:pt x="3149" y="85252"/>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 name="Title 1"/>
          <p:cNvSpPr>
            <a:spLocks noGrp="1"/>
          </p:cNvSpPr>
          <p:nvPr>
            <p:ph type="title"/>
          </p:nvPr>
        </p:nvSpPr>
        <p:spPr>
          <a:xfrm>
            <a:off x="304528" y="-172514"/>
            <a:ext cx="5754696" cy="1837349"/>
          </a:xfrm>
        </p:spPr>
        <p:txBody>
          <a:bodyPr>
            <a:normAutofit/>
          </a:bodyPr>
          <a:lstStyle/>
          <a:p>
            <a:pPr algn="ctr"/>
            <a:r>
              <a:rPr lang="en-IE" sz="3600" dirty="0">
                <a:solidFill>
                  <a:schemeClr val="tx2"/>
                </a:solidFill>
              </a:rPr>
              <a:t>Challenges and opportunities </a:t>
            </a:r>
          </a:p>
        </p:txBody>
      </p:sp>
      <p:grpSp>
        <p:nvGrpSpPr>
          <p:cNvPr id="18" name="Group 17">
            <a:extLst>
              <a:ext uri="{FF2B5EF4-FFF2-40B4-BE49-F238E27FC236}">
                <a16:creationId xmlns:a16="http://schemas.microsoft.com/office/drawing/2014/main" id="{B63ACBA3-DEFD-4C6D-BBA0-64468FA99C2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9058275" y="4146310"/>
            <a:ext cx="3142400" cy="2716805"/>
            <a:chOff x="-305" y="-4155"/>
            <a:chExt cx="2514948" cy="2174333"/>
          </a:xfrm>
          <a:solidFill>
            <a:schemeClr val="bg1">
              <a:alpha val="30000"/>
            </a:schemeClr>
          </a:solidFill>
        </p:grpSpPr>
        <p:sp>
          <p:nvSpPr>
            <p:cNvPr id="19" name="Freeform: Shape 18">
              <a:extLst>
                <a:ext uri="{FF2B5EF4-FFF2-40B4-BE49-F238E27FC236}">
                  <a16:creationId xmlns:a16="http://schemas.microsoft.com/office/drawing/2014/main" id="{62F7819D-2B89-4D80-A1C3-8B318116BA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14948" cy="2170178"/>
            </a:xfrm>
            <a:custGeom>
              <a:avLst/>
              <a:gdLst>
                <a:gd name="connsiteX0" fmla="*/ 2466091 w 2514948"/>
                <a:gd name="connsiteY0" fmla="*/ 0 h 2170178"/>
                <a:gd name="connsiteX1" fmla="*/ 2514948 w 2514948"/>
                <a:gd name="connsiteY1" fmla="*/ 0 h 2170178"/>
                <a:gd name="connsiteX2" fmla="*/ 2512286 w 2514948"/>
                <a:gd name="connsiteY2" fmla="*/ 12375 h 2170178"/>
                <a:gd name="connsiteX3" fmla="*/ 2394961 w 2514948"/>
                <a:gd name="connsiteY3" fmla="*/ 368660 h 2170178"/>
                <a:gd name="connsiteX4" fmla="*/ 2289734 w 2514948"/>
                <a:gd name="connsiteY4" fmla="*/ 598078 h 2170178"/>
                <a:gd name="connsiteX5" fmla="*/ 2163747 w 2514948"/>
                <a:gd name="connsiteY5" fmla="*/ 819078 h 2170178"/>
                <a:gd name="connsiteX6" fmla="*/ 1852241 w 2514948"/>
                <a:gd name="connsiteY6" fmla="*/ 1228932 h 2170178"/>
                <a:gd name="connsiteX7" fmla="*/ 1668235 w 2514948"/>
                <a:gd name="connsiteY7" fmla="*/ 1413844 h 2170178"/>
                <a:gd name="connsiteX8" fmla="*/ 1619510 w 2514948"/>
                <a:gd name="connsiteY8" fmla="*/ 1457722 h 2170178"/>
                <a:gd name="connsiteX9" fmla="*/ 1569835 w 2514948"/>
                <a:gd name="connsiteY9" fmla="*/ 1500704 h 2170178"/>
                <a:gd name="connsiteX10" fmla="*/ 1467169 w 2514948"/>
                <a:gd name="connsiteY10" fmla="*/ 1583266 h 2170178"/>
                <a:gd name="connsiteX11" fmla="*/ 1018393 w 2514948"/>
                <a:gd name="connsiteY11" fmla="*/ 1867576 h 2170178"/>
                <a:gd name="connsiteX12" fmla="*/ 255857 w 2514948"/>
                <a:gd name="connsiteY12" fmla="*/ 2133049 h 2170178"/>
                <a:gd name="connsiteX13" fmla="*/ 0 w 2514948"/>
                <a:gd name="connsiteY13" fmla="*/ 2170178 h 2170178"/>
                <a:gd name="connsiteX14" fmla="*/ 0 w 2514948"/>
                <a:gd name="connsiteY14" fmla="*/ 1940056 h 2170178"/>
                <a:gd name="connsiteX15" fmla="*/ 201609 w 2514948"/>
                <a:gd name="connsiteY15" fmla="*/ 1902856 h 2170178"/>
                <a:gd name="connsiteX16" fmla="*/ 440974 w 2514948"/>
                <a:gd name="connsiteY16" fmla="*/ 1838472 h 2170178"/>
                <a:gd name="connsiteX17" fmla="*/ 674558 w 2514948"/>
                <a:gd name="connsiteY17" fmla="*/ 1756359 h 2170178"/>
                <a:gd name="connsiteX18" fmla="*/ 901222 w 2514948"/>
                <a:gd name="connsiteY18" fmla="*/ 1657142 h 2170178"/>
                <a:gd name="connsiteX19" fmla="*/ 1330943 w 2514948"/>
                <a:gd name="connsiteY19" fmla="*/ 1413396 h 2170178"/>
                <a:gd name="connsiteX20" fmla="*/ 1432566 w 2514948"/>
                <a:gd name="connsiteY20" fmla="*/ 1343193 h 2170178"/>
                <a:gd name="connsiteX21" fmla="*/ 1482527 w 2514948"/>
                <a:gd name="connsiteY21" fmla="*/ 1306926 h 2170178"/>
                <a:gd name="connsiteX22" fmla="*/ 1531821 w 2514948"/>
                <a:gd name="connsiteY22" fmla="*/ 1269765 h 2170178"/>
                <a:gd name="connsiteX23" fmla="*/ 1721986 w 2514948"/>
                <a:gd name="connsiteY23" fmla="*/ 1112073 h 2170178"/>
                <a:gd name="connsiteX24" fmla="*/ 2061460 w 2514948"/>
                <a:gd name="connsiteY24" fmla="*/ 754336 h 2170178"/>
                <a:gd name="connsiteX25" fmla="*/ 2206218 w 2514948"/>
                <a:gd name="connsiteY25" fmla="*/ 554827 h 2170178"/>
                <a:gd name="connsiteX26" fmla="*/ 2329455 w 2514948"/>
                <a:gd name="connsiteY26" fmla="*/ 341886 h 2170178"/>
                <a:gd name="connsiteX27" fmla="*/ 2356757 w 2514948"/>
                <a:gd name="connsiteY27" fmla="*/ 286815 h 2170178"/>
                <a:gd name="connsiteX28" fmla="*/ 2370030 w 2514948"/>
                <a:gd name="connsiteY28" fmla="*/ 259056 h 2170178"/>
                <a:gd name="connsiteX29" fmla="*/ 2382637 w 2514948"/>
                <a:gd name="connsiteY29" fmla="*/ 231028 h 2170178"/>
                <a:gd name="connsiteX30" fmla="*/ 2406716 w 2514948"/>
                <a:gd name="connsiteY30" fmla="*/ 174525 h 2170178"/>
                <a:gd name="connsiteX31" fmla="*/ 2429278 w 2514948"/>
                <a:gd name="connsiteY31" fmla="*/ 117393 h 21701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14948" h="2170178">
                  <a:moveTo>
                    <a:pt x="2466091" y="0"/>
                  </a:moveTo>
                  <a:lnTo>
                    <a:pt x="2514948" y="0"/>
                  </a:lnTo>
                  <a:lnTo>
                    <a:pt x="2512286" y="12375"/>
                  </a:lnTo>
                  <a:cubicBezTo>
                    <a:pt x="2481760" y="133161"/>
                    <a:pt x="2442526" y="252239"/>
                    <a:pt x="2394961" y="368660"/>
                  </a:cubicBezTo>
                  <a:cubicBezTo>
                    <a:pt x="2363109" y="446208"/>
                    <a:pt x="2328603" y="523039"/>
                    <a:pt x="2289734" y="598078"/>
                  </a:cubicBezTo>
                  <a:cubicBezTo>
                    <a:pt x="2251436" y="673387"/>
                    <a:pt x="2209251" y="747083"/>
                    <a:pt x="2163747" y="819078"/>
                  </a:cubicBezTo>
                  <a:cubicBezTo>
                    <a:pt x="2072646" y="962979"/>
                    <a:pt x="1968652" y="1100611"/>
                    <a:pt x="1852241" y="1228932"/>
                  </a:cubicBezTo>
                  <a:cubicBezTo>
                    <a:pt x="1793748" y="1292868"/>
                    <a:pt x="1732698" y="1354923"/>
                    <a:pt x="1668235" y="1413844"/>
                  </a:cubicBezTo>
                  <a:cubicBezTo>
                    <a:pt x="1652214" y="1428709"/>
                    <a:pt x="1636100" y="1443395"/>
                    <a:pt x="1619510" y="1457722"/>
                  </a:cubicBezTo>
                  <a:cubicBezTo>
                    <a:pt x="1603015" y="1472140"/>
                    <a:pt x="1586805" y="1486825"/>
                    <a:pt x="1569835" y="1500704"/>
                  </a:cubicBezTo>
                  <a:cubicBezTo>
                    <a:pt x="1536276" y="1528911"/>
                    <a:pt x="1501865" y="1556223"/>
                    <a:pt x="1467169" y="1583266"/>
                  </a:cubicBezTo>
                  <a:cubicBezTo>
                    <a:pt x="1327719" y="1690722"/>
                    <a:pt x="1177085" y="1785910"/>
                    <a:pt x="1018393" y="1867576"/>
                  </a:cubicBezTo>
                  <a:cubicBezTo>
                    <a:pt x="780425" y="1990142"/>
                    <a:pt x="522567" y="2080875"/>
                    <a:pt x="255857" y="2133049"/>
                  </a:cubicBezTo>
                  <a:lnTo>
                    <a:pt x="0" y="2170178"/>
                  </a:lnTo>
                  <a:lnTo>
                    <a:pt x="0" y="1940056"/>
                  </a:lnTo>
                  <a:lnTo>
                    <a:pt x="201609" y="1902856"/>
                  </a:lnTo>
                  <a:cubicBezTo>
                    <a:pt x="282186" y="1884231"/>
                    <a:pt x="362102" y="1863008"/>
                    <a:pt x="440974" y="1838472"/>
                  </a:cubicBezTo>
                  <a:cubicBezTo>
                    <a:pt x="519848" y="1814027"/>
                    <a:pt x="597771" y="1786627"/>
                    <a:pt x="674558" y="1756359"/>
                  </a:cubicBezTo>
                  <a:cubicBezTo>
                    <a:pt x="751250" y="1726003"/>
                    <a:pt x="826900" y="1692870"/>
                    <a:pt x="901222" y="1657142"/>
                  </a:cubicBezTo>
                  <a:cubicBezTo>
                    <a:pt x="1049865" y="1585774"/>
                    <a:pt x="1193581" y="1504376"/>
                    <a:pt x="1330943" y="1413396"/>
                  </a:cubicBezTo>
                  <a:cubicBezTo>
                    <a:pt x="1365165" y="1390563"/>
                    <a:pt x="1399293" y="1367370"/>
                    <a:pt x="1432566" y="1343193"/>
                  </a:cubicBezTo>
                  <a:cubicBezTo>
                    <a:pt x="1449441" y="1331373"/>
                    <a:pt x="1465936" y="1319104"/>
                    <a:pt x="1482527" y="1306926"/>
                  </a:cubicBezTo>
                  <a:cubicBezTo>
                    <a:pt x="1499210" y="1294837"/>
                    <a:pt x="1515611" y="1282391"/>
                    <a:pt x="1531821" y="1269765"/>
                  </a:cubicBezTo>
                  <a:cubicBezTo>
                    <a:pt x="1596947" y="1219350"/>
                    <a:pt x="1660652" y="1167055"/>
                    <a:pt x="1721986" y="1112073"/>
                  </a:cubicBezTo>
                  <a:cubicBezTo>
                    <a:pt x="1844940" y="1002469"/>
                    <a:pt x="1958983" y="882926"/>
                    <a:pt x="2061460" y="754336"/>
                  </a:cubicBezTo>
                  <a:cubicBezTo>
                    <a:pt x="2112652" y="690042"/>
                    <a:pt x="2161094" y="623510"/>
                    <a:pt x="2206218" y="554827"/>
                  </a:cubicBezTo>
                  <a:cubicBezTo>
                    <a:pt x="2250583" y="485787"/>
                    <a:pt x="2292484" y="415046"/>
                    <a:pt x="2329455" y="341886"/>
                  </a:cubicBezTo>
                  <a:cubicBezTo>
                    <a:pt x="2339030" y="323709"/>
                    <a:pt x="2347941" y="305261"/>
                    <a:pt x="2356757" y="286815"/>
                  </a:cubicBezTo>
                  <a:lnTo>
                    <a:pt x="2370030" y="259056"/>
                  </a:lnTo>
                  <a:lnTo>
                    <a:pt x="2382637" y="231028"/>
                  </a:lnTo>
                  <a:cubicBezTo>
                    <a:pt x="2390885" y="212312"/>
                    <a:pt x="2399227" y="193598"/>
                    <a:pt x="2406716" y="174525"/>
                  </a:cubicBezTo>
                  <a:cubicBezTo>
                    <a:pt x="2414206" y="155452"/>
                    <a:pt x="2422453" y="136646"/>
                    <a:pt x="2429278" y="11739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B7065990-2350-41B3-858B-20EF8744F2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4155"/>
              <a:ext cx="2493062" cy="1947896"/>
            </a:xfrm>
            <a:custGeom>
              <a:avLst/>
              <a:gdLst>
                <a:gd name="connsiteX0" fmla="*/ 1896911 w 2493062"/>
                <a:gd name="connsiteY0" fmla="*/ 0 h 1947896"/>
                <a:gd name="connsiteX1" fmla="*/ 2493062 w 2493062"/>
                <a:gd name="connsiteY1" fmla="*/ 0 h 1947896"/>
                <a:gd name="connsiteX2" fmla="*/ 2435315 w 2493062"/>
                <a:gd name="connsiteY2" fmla="*/ 178165 h 1947896"/>
                <a:gd name="connsiteX3" fmla="*/ 93066 w 2493062"/>
                <a:gd name="connsiteY3" fmla="*/ 1935859 h 1947896"/>
                <a:gd name="connsiteX4" fmla="*/ 0 w 2493062"/>
                <a:gd name="connsiteY4" fmla="*/ 1947896 h 1947896"/>
                <a:gd name="connsiteX5" fmla="*/ 0 w 2493062"/>
                <a:gd name="connsiteY5" fmla="*/ 1404756 h 1947896"/>
                <a:gd name="connsiteX6" fmla="*/ 17392 w 2493062"/>
                <a:gd name="connsiteY6" fmla="*/ 1402364 h 1947896"/>
                <a:gd name="connsiteX7" fmla="*/ 464249 w 2493062"/>
                <a:gd name="connsiteY7" fmla="*/ 1281208 h 1947896"/>
                <a:gd name="connsiteX8" fmla="*/ 1260556 w 2493062"/>
                <a:gd name="connsiteY8" fmla="*/ 833835 h 1947896"/>
                <a:gd name="connsiteX9" fmla="*/ 1807924 w 2493062"/>
                <a:gd name="connsiteY9" fmla="*/ 193222 h 1947896"/>
                <a:gd name="connsiteX10" fmla="*/ 1874357 w 2493062"/>
                <a:gd name="connsiteY10" fmla="*/ 58333 h 1947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3062" h="1947896">
                  <a:moveTo>
                    <a:pt x="1896911" y="0"/>
                  </a:moveTo>
                  <a:lnTo>
                    <a:pt x="2493062" y="0"/>
                  </a:lnTo>
                  <a:lnTo>
                    <a:pt x="2435315" y="178165"/>
                  </a:lnTo>
                  <a:cubicBezTo>
                    <a:pt x="2088122" y="1071812"/>
                    <a:pt x="1129732" y="1758033"/>
                    <a:pt x="93066" y="1935859"/>
                  </a:cubicBezTo>
                  <a:lnTo>
                    <a:pt x="0" y="1947896"/>
                  </a:lnTo>
                  <a:lnTo>
                    <a:pt x="0" y="1404756"/>
                  </a:lnTo>
                  <a:lnTo>
                    <a:pt x="17392" y="1402364"/>
                  </a:lnTo>
                  <a:cubicBezTo>
                    <a:pt x="167719" y="1375030"/>
                    <a:pt x="318070" y="1334398"/>
                    <a:pt x="464249" y="1281208"/>
                  </a:cubicBezTo>
                  <a:cubicBezTo>
                    <a:pt x="753480" y="1176081"/>
                    <a:pt x="1028869" y="1021346"/>
                    <a:pt x="1260556" y="833835"/>
                  </a:cubicBezTo>
                  <a:cubicBezTo>
                    <a:pt x="1491960" y="646594"/>
                    <a:pt x="1681177" y="425056"/>
                    <a:pt x="1807924" y="193222"/>
                  </a:cubicBezTo>
                  <a:cubicBezTo>
                    <a:pt x="1832328" y="148578"/>
                    <a:pt x="1854477" y="103599"/>
                    <a:pt x="1874357" y="58333"/>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Freeform: Shape 20">
              <a:extLst>
                <a:ext uri="{FF2B5EF4-FFF2-40B4-BE49-F238E27FC236}">
                  <a16:creationId xmlns:a16="http://schemas.microsoft.com/office/drawing/2014/main" id="{58DA7EC7-CAA0-4665-AA29-BFBA806ECA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0"/>
              <a:ext cx="2501089" cy="1972702"/>
            </a:xfrm>
            <a:custGeom>
              <a:avLst/>
              <a:gdLst>
                <a:gd name="connsiteX0" fmla="*/ 2318728 w 2501089"/>
                <a:gd name="connsiteY0" fmla="*/ 0 h 1972702"/>
                <a:gd name="connsiteX1" fmla="*/ 2501089 w 2501089"/>
                <a:gd name="connsiteY1" fmla="*/ 0 h 1972702"/>
                <a:gd name="connsiteX2" fmla="*/ 2453909 w 2501089"/>
                <a:gd name="connsiteY2" fmla="*/ 167837 h 1972702"/>
                <a:gd name="connsiteX3" fmla="*/ 2361125 w 2501089"/>
                <a:gd name="connsiteY3" fmla="*/ 392084 h 1972702"/>
                <a:gd name="connsiteX4" fmla="*/ 1768255 w 2501089"/>
                <a:gd name="connsiteY4" fmla="*/ 1167644 h 1972702"/>
                <a:gd name="connsiteX5" fmla="*/ 1375125 w 2501089"/>
                <a:gd name="connsiteY5" fmla="*/ 1471474 h 1972702"/>
                <a:gd name="connsiteX6" fmla="*/ 935735 w 2501089"/>
                <a:gd name="connsiteY6" fmla="*/ 1712713 h 1972702"/>
                <a:gd name="connsiteX7" fmla="*/ 212353 w 2501089"/>
                <a:gd name="connsiteY7" fmla="*/ 1940294 h 1972702"/>
                <a:gd name="connsiteX8" fmla="*/ 0 w 2501089"/>
                <a:gd name="connsiteY8" fmla="*/ 1972702 h 1972702"/>
                <a:gd name="connsiteX9" fmla="*/ 0 w 2501089"/>
                <a:gd name="connsiteY9" fmla="*/ 1732181 h 1972702"/>
                <a:gd name="connsiteX10" fmla="*/ 161195 w 2501089"/>
                <a:gd name="connsiteY10" fmla="*/ 1706590 h 1972702"/>
                <a:gd name="connsiteX11" fmla="*/ 388463 w 2501089"/>
                <a:gd name="connsiteY11" fmla="*/ 1652268 h 1972702"/>
                <a:gd name="connsiteX12" fmla="*/ 826716 w 2501089"/>
                <a:gd name="connsiteY12" fmla="*/ 1493950 h 1972702"/>
                <a:gd name="connsiteX13" fmla="*/ 1609847 w 2501089"/>
                <a:gd name="connsiteY13" fmla="*/ 1007535 h 1972702"/>
                <a:gd name="connsiteX14" fmla="*/ 1929982 w 2501089"/>
                <a:gd name="connsiteY14" fmla="*/ 682930 h 1972702"/>
                <a:gd name="connsiteX15" fmla="*/ 2183093 w 2501089"/>
                <a:gd name="connsiteY15" fmla="*/ 310149 h 1972702"/>
                <a:gd name="connsiteX16" fmla="*/ 2280286 w 2501089"/>
                <a:gd name="connsiteY16" fmla="*/ 108435 h 1972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501089" h="1972702">
                  <a:moveTo>
                    <a:pt x="2318728" y="0"/>
                  </a:moveTo>
                  <a:lnTo>
                    <a:pt x="2501089" y="0"/>
                  </a:lnTo>
                  <a:lnTo>
                    <a:pt x="2453909" y="167837"/>
                  </a:lnTo>
                  <a:cubicBezTo>
                    <a:pt x="2427555" y="244153"/>
                    <a:pt x="2396627" y="319103"/>
                    <a:pt x="2361125" y="392084"/>
                  </a:cubicBezTo>
                  <a:cubicBezTo>
                    <a:pt x="2218453" y="684005"/>
                    <a:pt x="2011698" y="945211"/>
                    <a:pt x="1768255" y="1167644"/>
                  </a:cubicBezTo>
                  <a:cubicBezTo>
                    <a:pt x="1646250" y="1278860"/>
                    <a:pt x="1514385" y="1380316"/>
                    <a:pt x="1375125" y="1471474"/>
                  </a:cubicBezTo>
                  <a:cubicBezTo>
                    <a:pt x="1235677" y="1562542"/>
                    <a:pt x="1088928" y="1643672"/>
                    <a:pt x="935735" y="1712713"/>
                  </a:cubicBezTo>
                  <a:cubicBezTo>
                    <a:pt x="705659" y="1815533"/>
                    <a:pt x="462359" y="1892212"/>
                    <a:pt x="212353" y="1940294"/>
                  </a:cubicBezTo>
                  <a:lnTo>
                    <a:pt x="0" y="1972702"/>
                  </a:lnTo>
                  <a:lnTo>
                    <a:pt x="0" y="1732181"/>
                  </a:lnTo>
                  <a:lnTo>
                    <a:pt x="161195" y="1706590"/>
                  </a:lnTo>
                  <a:cubicBezTo>
                    <a:pt x="237638" y="1691378"/>
                    <a:pt x="313477" y="1673222"/>
                    <a:pt x="388463" y="1652268"/>
                  </a:cubicBezTo>
                  <a:cubicBezTo>
                    <a:pt x="538529" y="1610539"/>
                    <a:pt x="684898" y="1556543"/>
                    <a:pt x="826716" y="1493950"/>
                  </a:cubicBezTo>
                  <a:cubicBezTo>
                    <a:pt x="1111207" y="1370107"/>
                    <a:pt x="1376832" y="1205881"/>
                    <a:pt x="1609847" y="1007535"/>
                  </a:cubicBezTo>
                  <a:cubicBezTo>
                    <a:pt x="1725975" y="908049"/>
                    <a:pt x="1833571" y="799519"/>
                    <a:pt x="1929982" y="682930"/>
                  </a:cubicBezTo>
                  <a:cubicBezTo>
                    <a:pt x="2026581" y="566520"/>
                    <a:pt x="2111806" y="441692"/>
                    <a:pt x="2183093" y="310149"/>
                  </a:cubicBezTo>
                  <a:cubicBezTo>
                    <a:pt x="2218738" y="244422"/>
                    <a:pt x="2251396" y="177150"/>
                    <a:pt x="2280286" y="10843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Freeform: Shape 21">
              <a:extLst>
                <a:ext uri="{FF2B5EF4-FFF2-40B4-BE49-F238E27FC236}">
                  <a16:creationId xmlns:a16="http://schemas.microsoft.com/office/drawing/2014/main" id="{B1132A14-489F-4CED-B626-2A1711C987C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1"/>
              <a:ext cx="2491105" cy="1943661"/>
            </a:xfrm>
            <a:custGeom>
              <a:avLst/>
              <a:gdLst>
                <a:gd name="connsiteX0" fmla="*/ 1995408 w 2491105"/>
                <a:gd name="connsiteY0" fmla="*/ 0 h 1943661"/>
                <a:gd name="connsiteX1" fmla="*/ 2491105 w 2491105"/>
                <a:gd name="connsiteY1" fmla="*/ 0 h 1943661"/>
                <a:gd name="connsiteX2" fmla="*/ 2434705 w 2491105"/>
                <a:gd name="connsiteY2" fmla="*/ 174009 h 1943661"/>
                <a:gd name="connsiteX3" fmla="*/ 92457 w 2491105"/>
                <a:gd name="connsiteY3" fmla="*/ 1931703 h 1943661"/>
                <a:gd name="connsiteX4" fmla="*/ 0 w 2491105"/>
                <a:gd name="connsiteY4" fmla="*/ 1943661 h 1943661"/>
                <a:gd name="connsiteX5" fmla="*/ 0 w 2491105"/>
                <a:gd name="connsiteY5" fmla="*/ 1491489 h 1943661"/>
                <a:gd name="connsiteX6" fmla="*/ 34107 w 2491105"/>
                <a:gd name="connsiteY6" fmla="*/ 1486836 h 1943661"/>
                <a:gd name="connsiteX7" fmla="*/ 497577 w 2491105"/>
                <a:gd name="connsiteY7" fmla="*/ 1360598 h 1943661"/>
                <a:gd name="connsiteX8" fmla="*/ 1321566 w 2491105"/>
                <a:gd name="connsiteY8" fmla="*/ 897645 h 1943661"/>
                <a:gd name="connsiteX9" fmla="*/ 1891495 w 2491105"/>
                <a:gd name="connsiteY9" fmla="*/ 230078 h 1943661"/>
                <a:gd name="connsiteX10" fmla="*/ 1961469 w 2491105"/>
                <a:gd name="connsiteY10" fmla="*/ 87885 h 1943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91105" h="1943661">
                  <a:moveTo>
                    <a:pt x="1995408" y="0"/>
                  </a:moveTo>
                  <a:lnTo>
                    <a:pt x="2491105" y="0"/>
                  </a:lnTo>
                  <a:lnTo>
                    <a:pt x="2434705" y="174009"/>
                  </a:lnTo>
                  <a:cubicBezTo>
                    <a:pt x="2087512" y="1067655"/>
                    <a:pt x="1129122" y="1753877"/>
                    <a:pt x="92457" y="1931703"/>
                  </a:cubicBezTo>
                  <a:lnTo>
                    <a:pt x="0" y="1943661"/>
                  </a:lnTo>
                  <a:lnTo>
                    <a:pt x="0" y="1491489"/>
                  </a:lnTo>
                  <a:lnTo>
                    <a:pt x="34107" y="1486836"/>
                  </a:lnTo>
                  <a:cubicBezTo>
                    <a:pt x="189055" y="1458696"/>
                    <a:pt x="343908" y="1416565"/>
                    <a:pt x="497577" y="1360598"/>
                  </a:cubicBezTo>
                  <a:cubicBezTo>
                    <a:pt x="796856" y="1251889"/>
                    <a:pt x="1081725" y="1091781"/>
                    <a:pt x="1321566" y="897645"/>
                  </a:cubicBezTo>
                  <a:cubicBezTo>
                    <a:pt x="1565577" y="700195"/>
                    <a:pt x="1757355" y="475523"/>
                    <a:pt x="1891495" y="230078"/>
                  </a:cubicBezTo>
                  <a:cubicBezTo>
                    <a:pt x="1917197" y="183033"/>
                    <a:pt x="1940526" y="135619"/>
                    <a:pt x="1961469" y="87885"/>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4" name="Rectangle 3">
            <a:extLst>
              <a:ext uri="{FF2B5EF4-FFF2-40B4-BE49-F238E27FC236}">
                <a16:creationId xmlns:a16="http://schemas.microsoft.com/office/drawing/2014/main" id="{64A60C65-B79E-4FE4-A706-BD19AAFB02A6}"/>
              </a:ext>
            </a:extLst>
          </p:cNvPr>
          <p:cNvSpPr/>
          <p:nvPr/>
        </p:nvSpPr>
        <p:spPr>
          <a:xfrm>
            <a:off x="470109" y="6211592"/>
            <a:ext cx="11251475" cy="36933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An accompanying State of the Science Brief summarizing the project can be found at </a:t>
            </a:r>
            <a:r>
              <a:rPr kumimoji="0" lang="en-GB" sz="1800" b="0" i="0" u="sng" strike="noStrike" kern="1200" cap="none" spc="0" normalizeH="0" baseline="0" noProof="0" dirty="0">
                <a:ln>
                  <a:noFill/>
                </a:ln>
                <a:solidFill>
                  <a:prstClr val="black"/>
                </a:solidFill>
                <a:effectLst/>
                <a:uLnTx/>
                <a:uFillTx/>
                <a:latin typeface="Calibri" panose="020F0502020204030204"/>
                <a:ea typeface="+mn-ea"/>
                <a:cs typeface="+mn-cs"/>
                <a:hlinkClick r:id="rId2"/>
              </a:rPr>
              <a:t>www.iukwc.org</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13508" y="1235908"/>
            <a:ext cx="11251475" cy="5180669"/>
          </a:xfrm>
        </p:spPr>
        <p:txBody>
          <a:bodyPr anchor="t">
            <a:normAutofit/>
          </a:bodyPr>
          <a:lstStyle/>
          <a:p>
            <a:r>
              <a:rPr lang="en-GB" dirty="0"/>
              <a:t>Barriers: availability of ground data, spatial resolution, data access and lack of awareness. </a:t>
            </a:r>
          </a:p>
          <a:p>
            <a:r>
              <a:rPr lang="en-GB" dirty="0"/>
              <a:t>In the UK, a network of cosmic ray soil moisture sensors (COSMOS-UK, </a:t>
            </a:r>
            <a:r>
              <a:rPr lang="en-GB" dirty="0">
                <a:hlinkClick r:id="rId3"/>
              </a:rPr>
              <a:t>https://cosmos.ceh.ac.uk/</a:t>
            </a:r>
            <a:r>
              <a:rPr lang="en-GB" dirty="0"/>
              <a:t>) provides in situ observations, and the COSMOS-India project is improving the availability of in situ SM data for India. </a:t>
            </a:r>
          </a:p>
          <a:p>
            <a:r>
              <a:rPr lang="en-GB" dirty="0"/>
              <a:t>Multi-sensors products such as ESA Climate Change Initiative (CCI) SM overcome the limitations of individual sensors and provide long-term SM observations. </a:t>
            </a:r>
          </a:p>
          <a:p>
            <a:endParaRPr lang="en-GB" dirty="0"/>
          </a:p>
        </p:txBody>
      </p:sp>
    </p:spTree>
    <p:extLst>
      <p:ext uri="{BB962C8B-B14F-4D97-AF65-F5344CB8AC3E}">
        <p14:creationId xmlns:p14="http://schemas.microsoft.com/office/powerpoint/2010/main" val="349573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D091F6-1326-42A9-AAA6-1A8DF6C2A337}"/>
              </a:ext>
            </a:extLst>
          </p:cNvPr>
          <p:cNvSpPr>
            <a:spLocks noGrp="1"/>
          </p:cNvSpPr>
          <p:nvPr>
            <p:ph type="title"/>
          </p:nvPr>
        </p:nvSpPr>
        <p:spPr>
          <a:xfrm>
            <a:off x="2204545" y="2519746"/>
            <a:ext cx="10515600" cy="1325563"/>
          </a:xfrm>
        </p:spPr>
        <p:txBody>
          <a:bodyPr/>
          <a:lstStyle/>
          <a:p>
            <a:r>
              <a:rPr lang="en-GB" dirty="0">
                <a:solidFill>
                  <a:schemeClr val="bg1"/>
                </a:solidFill>
              </a:rPr>
              <a:t>Limitations of Earth Observation</a:t>
            </a:r>
          </a:p>
        </p:txBody>
      </p:sp>
      <p:sp>
        <p:nvSpPr>
          <p:cNvPr id="3" name="Content Placeholder 2">
            <a:extLst>
              <a:ext uri="{FF2B5EF4-FFF2-40B4-BE49-F238E27FC236}">
                <a16:creationId xmlns:a16="http://schemas.microsoft.com/office/drawing/2014/main" id="{CC63666B-527D-4F58-86D8-18153E211C9B}"/>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E447A6FE-CED5-4BC6-A753-35652EDE35E4}"/>
              </a:ext>
            </a:extLst>
          </p:cNvPr>
          <p:cNvSpPr>
            <a:spLocks noGrp="1"/>
          </p:cNvSpPr>
          <p:nvPr>
            <p:ph sz="half" idx="2"/>
          </p:nvPr>
        </p:nvSpPr>
        <p:spPr/>
        <p:txBody>
          <a:bodyPr/>
          <a:lstStyle/>
          <a:p>
            <a:endParaRPr lang="en-GB"/>
          </a:p>
        </p:txBody>
      </p:sp>
    </p:spTree>
    <p:extLst>
      <p:ext uri="{BB962C8B-B14F-4D97-AF65-F5344CB8AC3E}">
        <p14:creationId xmlns:p14="http://schemas.microsoft.com/office/powerpoint/2010/main" val="6510865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776" name="Rectangle 74">
            <a:extLst>
              <a:ext uri="{FF2B5EF4-FFF2-40B4-BE49-F238E27FC236}">
                <a16:creationId xmlns:a16="http://schemas.microsoft.com/office/drawing/2014/main" id="{AFA67CD3-AB4E-4A7A-BEB8-53C445D8C4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26"/>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2777" name="Picture 76">
            <a:extLst>
              <a:ext uri="{FF2B5EF4-FFF2-40B4-BE49-F238E27FC236}">
                <a16:creationId xmlns:a16="http://schemas.microsoft.com/office/drawing/2014/main" id="{07CF545F-9C2E-4446-97CD-AD92990C2B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2772" name="Rectangle 2">
            <a:extLst>
              <a:ext uri="{FF2B5EF4-FFF2-40B4-BE49-F238E27FC236}">
                <a16:creationId xmlns:a16="http://schemas.microsoft.com/office/drawing/2014/main" id="{94DF9321-1D40-48F1-A8E8-351AED4240DC}"/>
              </a:ext>
            </a:extLst>
          </p:cNvPr>
          <p:cNvSpPr>
            <a:spLocks noGrp="1" noChangeArrowheads="1"/>
          </p:cNvSpPr>
          <p:nvPr>
            <p:ph type="title"/>
          </p:nvPr>
        </p:nvSpPr>
        <p:spPr>
          <a:xfrm>
            <a:off x="5771466" y="196447"/>
            <a:ext cx="4500323" cy="739362"/>
          </a:xfrm>
        </p:spPr>
        <p:txBody>
          <a:bodyPr vert="horz" lIns="91440" tIns="45720" rIns="91440" bIns="45720" rtlCol="0" anchor="ctr">
            <a:normAutofit/>
          </a:bodyPr>
          <a:lstStyle/>
          <a:p>
            <a:pP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kern="1200" dirty="0">
                <a:solidFill>
                  <a:srgbClr val="000000"/>
                </a:solidFill>
                <a:latin typeface="+mj-lt"/>
                <a:ea typeface="+mj-ea"/>
                <a:cs typeface="+mj-cs"/>
              </a:rPr>
              <a:t>Limitations</a:t>
            </a:r>
          </a:p>
        </p:txBody>
      </p:sp>
      <p:sp>
        <p:nvSpPr>
          <p:cNvPr id="32778" name="Freeform 62">
            <a:extLst>
              <a:ext uri="{FF2B5EF4-FFF2-40B4-BE49-F238E27FC236}">
                <a16:creationId xmlns:a16="http://schemas.microsoft.com/office/drawing/2014/main" id="{339C8D78-A644-462F-B674-F440635E53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85000"/>
                  </a:schemeClr>
                </a:gs>
                <a:gs pos="100000">
                  <a:schemeClr val="bg2">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2774" name="Picture 4">
            <a:extLst>
              <a:ext uri="{FF2B5EF4-FFF2-40B4-BE49-F238E27FC236}">
                <a16:creationId xmlns:a16="http://schemas.microsoft.com/office/drawing/2014/main" id="{D16F78BE-E464-41A9-A890-F7E192A0013D}"/>
              </a:ext>
            </a:extLst>
          </p:cNvPr>
          <p:cNvPicPr>
            <a:picLocks noChangeAspect="1" noChangeArrowheads="1"/>
          </p:cNvPicPr>
          <p:nvPr/>
        </p:nvPicPr>
        <p:blipFill>
          <a:blip r:embed="rId4">
            <a:extLst>
              <a:ext uri="{28A0092B-C50C-407E-A947-70E740481C1C}">
                <a14:useLocalDpi xmlns:a14="http://schemas.microsoft.com/office/drawing/2010/main"/>
              </a:ext>
            </a:extLst>
          </a:blip>
          <a:stretch>
            <a:fillRect/>
          </a:stretch>
        </p:blipFill>
        <p:spPr bwMode="auto">
          <a:xfrm>
            <a:off x="554832" y="1629089"/>
            <a:ext cx="3410864" cy="362002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32773" name="Text Box 3">
            <a:extLst>
              <a:ext uri="{FF2B5EF4-FFF2-40B4-BE49-F238E27FC236}">
                <a16:creationId xmlns:a16="http://schemas.microsoft.com/office/drawing/2014/main" id="{3C1932ED-1E95-4CB7-910C-3AA806A5406A}"/>
              </a:ext>
            </a:extLst>
          </p:cNvPr>
          <p:cNvSpPr txBox="1">
            <a:spLocks noChangeArrowheads="1"/>
          </p:cNvSpPr>
          <p:nvPr/>
        </p:nvSpPr>
        <p:spPr bwMode="auto">
          <a:xfrm>
            <a:off x="6169707" y="1707579"/>
            <a:ext cx="4977578" cy="3639289"/>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lIns="91440" tIns="45720" rIns="91440" bIns="45720" rtlCol="0" anchor="ctr">
            <a:normAutofit/>
          </a:bodyPr>
          <a:lstStyle>
            <a:lvl1pPr marL="342900" indent="-341313">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S Gothic" panose="020B0609070205080204" pitchFamily="49" charset="-128"/>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S Gothic" panose="020B0609070205080204" pitchFamily="49" charset="-128"/>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S Gothic" panose="020B0609070205080204" pitchFamily="49" charset="-128"/>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S Gothic" panose="020B0609070205080204" pitchFamily="49" charset="-128"/>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S Gothic" panose="020B0609070205080204" pitchFamily="49" charset="-128"/>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S Gothic" panose="020B0609070205080204" pitchFamily="49" charset="-128"/>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S Gothic" panose="020B0609070205080204" pitchFamily="49" charset="-128"/>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S Gothic" panose="020B0609070205080204" pitchFamily="49" charset="-128"/>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S Gothic" panose="020B0609070205080204" pitchFamily="49" charset="-128"/>
              </a:defRPr>
            </a:lvl9pPr>
          </a:lstStyle>
          <a:p>
            <a:pPr marL="114300" indent="0" defTabSz="914400">
              <a:lnSpc>
                <a:spcPct val="90000"/>
              </a:lnSpc>
              <a:buSzPct val="45000"/>
            </a:pPr>
            <a:endParaRPr lang="en-US" altLang="en-US" sz="2000" u="sng" dirty="0">
              <a:solidFill>
                <a:srgbClr val="000000"/>
              </a:solidFill>
              <a:latin typeface="+mn-lt"/>
              <a:ea typeface="+mn-ea"/>
            </a:endParaRPr>
          </a:p>
          <a:p>
            <a:pPr marL="114300" indent="0" defTabSz="914400">
              <a:lnSpc>
                <a:spcPct val="90000"/>
              </a:lnSpc>
              <a:buSzPct val="45000"/>
            </a:pPr>
            <a:endParaRPr lang="en-US" altLang="en-US" sz="2000" u="sng" dirty="0">
              <a:solidFill>
                <a:srgbClr val="000000"/>
              </a:solidFill>
              <a:latin typeface="+mn-lt"/>
              <a:ea typeface="+mn-ea"/>
            </a:endParaRPr>
          </a:p>
          <a:p>
            <a:pPr marL="114300" indent="0" defTabSz="914400">
              <a:lnSpc>
                <a:spcPct val="90000"/>
              </a:lnSpc>
              <a:buSzPct val="45000"/>
            </a:pPr>
            <a:endParaRPr lang="en-US" altLang="en-US" sz="2000" u="sng" dirty="0">
              <a:solidFill>
                <a:srgbClr val="000000"/>
              </a:solidFill>
              <a:latin typeface="+mn-lt"/>
              <a:ea typeface="+mn-ea"/>
            </a:endParaRPr>
          </a:p>
        </p:txBody>
      </p:sp>
      <p:sp>
        <p:nvSpPr>
          <p:cNvPr id="6" name="Date Placeholder 3">
            <a:extLst>
              <a:ext uri="{FF2B5EF4-FFF2-40B4-BE49-F238E27FC236}">
                <a16:creationId xmlns:a16="http://schemas.microsoft.com/office/drawing/2014/main" id="{ACE18BC5-40AC-4C43-99D9-C895533B9FAD}"/>
              </a:ext>
            </a:extLst>
          </p:cNvPr>
          <p:cNvSpPr>
            <a:spLocks noGrp="1"/>
          </p:cNvSpPr>
          <p:nvPr>
            <p:ph type="dt" sz="half" idx="10"/>
          </p:nvPr>
        </p:nvSpPr>
        <p:spPr>
          <a:xfrm>
            <a:off x="805659" y="6223702"/>
            <a:ext cx="3108065" cy="314067"/>
          </a:xfrm>
        </p:spPr>
        <p:txBody>
          <a:bodyPr vert="horz" lIns="91440" tIns="45720" rIns="91440" bIns="45720" rtlCol="0" anchor="ctr">
            <a:normAutofit/>
          </a:bodyPr>
          <a:lstStyle/>
          <a:p>
            <a:pPr defTabSz="914400">
              <a:spcAft>
                <a:spcPts val="600"/>
              </a:spcAft>
              <a:defRPr/>
            </a:pPr>
            <a:r>
              <a:rPr lang="en-US" sz="1100">
                <a:solidFill>
                  <a:srgbClr val="898989"/>
                </a:solidFill>
              </a:rPr>
              <a:t>3/24/11</a:t>
            </a:r>
          </a:p>
        </p:txBody>
      </p:sp>
      <p:sp>
        <p:nvSpPr>
          <p:cNvPr id="12" name="TextBox 11">
            <a:extLst>
              <a:ext uri="{FF2B5EF4-FFF2-40B4-BE49-F238E27FC236}">
                <a16:creationId xmlns:a16="http://schemas.microsoft.com/office/drawing/2014/main" id="{755CA794-DAFD-470C-B153-A7136C734DCA}"/>
              </a:ext>
            </a:extLst>
          </p:cNvPr>
          <p:cNvSpPr txBox="1"/>
          <p:nvPr/>
        </p:nvSpPr>
        <p:spPr>
          <a:xfrm>
            <a:off x="5771466" y="1227552"/>
            <a:ext cx="5614875" cy="5632311"/>
          </a:xfrm>
          <a:prstGeom prst="rect">
            <a:avLst/>
          </a:prstGeom>
          <a:noFill/>
        </p:spPr>
        <p:txBody>
          <a:bodyPr wrap="square">
            <a:spAutoFit/>
          </a:bodyPr>
          <a:lstStyle/>
          <a:p>
            <a:r>
              <a:rPr lang="en-GB" sz="2400" dirty="0"/>
              <a:t>It can’t measure everything. </a:t>
            </a:r>
          </a:p>
          <a:p>
            <a:endParaRPr lang="en-GB" sz="2400" dirty="0"/>
          </a:p>
          <a:p>
            <a:r>
              <a:rPr lang="en-GB" sz="2400" dirty="0"/>
              <a:t>Ground data are still required for calibration and validation of satellite products. </a:t>
            </a:r>
          </a:p>
          <a:p>
            <a:endParaRPr lang="en-GB" sz="2400" dirty="0"/>
          </a:p>
          <a:p>
            <a:r>
              <a:rPr lang="en-GB" sz="2400" dirty="0"/>
              <a:t>Sensor/product characteristics:</a:t>
            </a:r>
          </a:p>
          <a:p>
            <a:pPr marL="285750" indent="-285750">
              <a:buFont typeface="Arial" panose="020B0604020202020204" pitchFamily="34" charset="0"/>
              <a:buChar char="•"/>
            </a:pPr>
            <a:r>
              <a:rPr lang="en-GB" sz="2400" dirty="0"/>
              <a:t>Spatial and temporal resolutions</a:t>
            </a:r>
          </a:p>
          <a:p>
            <a:pPr marL="285750" indent="-285750">
              <a:buFont typeface="Arial" panose="020B0604020202020204" pitchFamily="34" charset="0"/>
              <a:buChar char="•"/>
            </a:pPr>
            <a:r>
              <a:rPr lang="en-GB" sz="2400" dirty="0"/>
              <a:t>Temporal coverage (dataset length)</a:t>
            </a:r>
          </a:p>
          <a:p>
            <a:pPr marL="285750" indent="-285750">
              <a:buFont typeface="Arial" panose="020B0604020202020204" pitchFamily="34" charset="0"/>
              <a:buChar char="•"/>
            </a:pPr>
            <a:r>
              <a:rPr lang="en-GB" sz="2400" dirty="0"/>
              <a:t>Uncertainty</a:t>
            </a:r>
          </a:p>
          <a:p>
            <a:pPr marL="285750" indent="-285750">
              <a:buFont typeface="Arial" panose="020B0604020202020204" pitchFamily="34" charset="0"/>
              <a:buChar char="•"/>
            </a:pPr>
            <a:r>
              <a:rPr lang="en-GB" sz="2400" dirty="0"/>
              <a:t>Latency</a:t>
            </a:r>
          </a:p>
          <a:p>
            <a:endParaRPr lang="en-GB" sz="2400" dirty="0"/>
          </a:p>
          <a:p>
            <a:r>
              <a:rPr lang="en-GB" sz="2400" dirty="0"/>
              <a:t>The user requirements depend on the spatial and temporal scale of the process being observed </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2" descr="Related image">
            <a:extLst>
              <a:ext uri="{FF2B5EF4-FFF2-40B4-BE49-F238E27FC236}">
                <a16:creationId xmlns:a16="http://schemas.microsoft.com/office/drawing/2014/main" id="{1F51DD4A-5F99-4E40-A799-7640126E66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3687" y="2628467"/>
            <a:ext cx="6977743" cy="4686544"/>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4" y="448055"/>
            <a:ext cx="3414370" cy="3801257"/>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529886F9-AABE-4C08-ADAB-31D865579CFB}"/>
              </a:ext>
            </a:extLst>
          </p:cNvPr>
          <p:cNvSpPr>
            <a:spLocks noGrp="1"/>
          </p:cNvSpPr>
          <p:nvPr>
            <p:ph type="title"/>
          </p:nvPr>
        </p:nvSpPr>
        <p:spPr>
          <a:xfrm>
            <a:off x="777240" y="731519"/>
            <a:ext cx="2845191" cy="3237579"/>
          </a:xfrm>
        </p:spPr>
        <p:txBody>
          <a:bodyPr>
            <a:normAutofit/>
          </a:bodyPr>
          <a:lstStyle/>
          <a:p>
            <a:r>
              <a:rPr lang="en-GB" sz="3800">
                <a:solidFill>
                  <a:srgbClr val="FFFFFF"/>
                </a:solidFill>
              </a:rPr>
              <a:t>Outline</a:t>
            </a:r>
          </a:p>
        </p:txBody>
      </p:sp>
      <p:sp>
        <p:nvSpPr>
          <p:cNvPr id="10" name="Rectangle 9">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6343" y="4419227"/>
            <a:ext cx="3414369" cy="1979852"/>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2" name="Rectangle 11">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44603" y="448055"/>
            <a:ext cx="7688475" cy="5952745"/>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1D2A22E0-DA56-4A3F-AC11-FCEC641B7F63}"/>
              </a:ext>
            </a:extLst>
          </p:cNvPr>
          <p:cNvSpPr>
            <a:spLocks noGrp="1"/>
          </p:cNvSpPr>
          <p:nvPr>
            <p:ph idx="1"/>
          </p:nvPr>
        </p:nvSpPr>
        <p:spPr>
          <a:xfrm>
            <a:off x="4358690" y="876048"/>
            <a:ext cx="5216872" cy="4215877"/>
          </a:xfrm>
        </p:spPr>
        <p:txBody>
          <a:bodyPr anchor="ctr">
            <a:normAutofit/>
          </a:bodyPr>
          <a:lstStyle/>
          <a:p>
            <a:r>
              <a:rPr lang="en-GB" sz="2600" dirty="0"/>
              <a:t>What is Earth Observation (EO)?</a:t>
            </a:r>
          </a:p>
          <a:p>
            <a:r>
              <a:rPr lang="en-GB" sz="2600" dirty="0"/>
              <a:t>How can EO contribute to addressing global challenges?</a:t>
            </a:r>
          </a:p>
          <a:p>
            <a:r>
              <a:rPr lang="en-GB" sz="2600" dirty="0"/>
              <a:t>Example applications: Satellite EO for sustainable management of water resources. </a:t>
            </a:r>
          </a:p>
          <a:p>
            <a:r>
              <a:rPr lang="en-GB" sz="2600" dirty="0"/>
              <a:t>Limitations of EO</a:t>
            </a:r>
            <a:endParaRPr lang="en-US" altLang="en-US" sz="2600" dirty="0">
              <a:latin typeface="Calibri" panose="020F0502020204030204" pitchFamily="34" charset="0"/>
            </a:endParaRPr>
          </a:p>
          <a:p>
            <a:endParaRPr lang="en-US" altLang="en-US" sz="2600" dirty="0">
              <a:latin typeface="Calibri" panose="020F0502020204030204" pitchFamily="34" charset="0"/>
            </a:endParaRPr>
          </a:p>
          <a:p>
            <a:endParaRPr lang="en-GB" sz="2600" dirty="0"/>
          </a:p>
        </p:txBody>
      </p:sp>
    </p:spTree>
    <p:extLst>
      <p:ext uri="{BB962C8B-B14F-4D97-AF65-F5344CB8AC3E}">
        <p14:creationId xmlns:p14="http://schemas.microsoft.com/office/powerpoint/2010/main" val="35281233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4028310" y="115614"/>
            <a:ext cx="8785225" cy="1143000"/>
          </a:xfrm>
        </p:spPr>
        <p:txBody>
          <a:bodyPr/>
          <a:lstStyle/>
          <a:p>
            <a:r>
              <a:rPr lang="en-GB" altLang="en-US" dirty="0"/>
              <a:t>Spatial Resolution</a:t>
            </a:r>
          </a:p>
        </p:txBody>
      </p:sp>
      <p:pic>
        <p:nvPicPr>
          <p:cNvPr id="60419" name="Picture 3" descr="Resolutions2.pic                                               0002A6E7Macintosh HD                   B03B865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8051" y="1084263"/>
            <a:ext cx="5476875" cy="576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43313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9"/>
          <p:cNvSpPr>
            <a:spLocks noGrp="1"/>
          </p:cNvSpPr>
          <p:nvPr>
            <p:ph type="title" idx="4294967295"/>
          </p:nvPr>
        </p:nvSpPr>
        <p:spPr>
          <a:xfrm>
            <a:off x="2876550" y="0"/>
            <a:ext cx="8229600" cy="1143000"/>
          </a:xfrm>
        </p:spPr>
        <p:txBody>
          <a:bodyPr>
            <a:normAutofit/>
          </a:bodyPr>
          <a:lstStyle/>
          <a:p>
            <a:r>
              <a:rPr lang="en-US" sz="4800" b="1" dirty="0">
                <a:solidFill>
                  <a:srgbClr val="0066FF"/>
                </a:solidFill>
              </a:rPr>
              <a:t>Temporal Resolution</a:t>
            </a:r>
          </a:p>
        </p:txBody>
      </p:sp>
      <p:pic>
        <p:nvPicPr>
          <p:cNvPr id="9219" name="Picture 11" descr="gpsorbit.gif"/>
          <p:cNvPicPr>
            <a:picLocks noChangeAspect="1"/>
          </p:cNvPicPr>
          <p:nvPr/>
        </p:nvPicPr>
        <p:blipFill>
          <a:blip r:embed="rId3" cstate="print"/>
          <a:srcRect/>
          <a:stretch>
            <a:fillRect/>
          </a:stretch>
        </p:blipFill>
        <p:spPr bwMode="auto">
          <a:xfrm>
            <a:off x="1958976" y="1279526"/>
            <a:ext cx="2943225" cy="2265363"/>
          </a:xfrm>
          <a:prstGeom prst="rect">
            <a:avLst/>
          </a:prstGeom>
          <a:noFill/>
          <a:ln w="9525">
            <a:noFill/>
            <a:miter lim="800000"/>
            <a:headEnd/>
            <a:tailEnd/>
          </a:ln>
        </p:spPr>
      </p:pic>
      <p:sp>
        <p:nvSpPr>
          <p:cNvPr id="9220" name="Rectangle 12"/>
          <p:cNvSpPr>
            <a:spLocks noChangeArrowheads="1"/>
          </p:cNvSpPr>
          <p:nvPr/>
        </p:nvSpPr>
        <p:spPr bwMode="auto">
          <a:xfrm>
            <a:off x="5520723" y="1873031"/>
            <a:ext cx="5329238" cy="1477328"/>
          </a:xfrm>
          <a:prstGeom prst="rect">
            <a:avLst/>
          </a:prstGeom>
          <a:noFill/>
          <a:ln w="9525">
            <a:noFill/>
            <a:miter lim="800000"/>
            <a:headEnd/>
            <a:tailEnd/>
          </a:ln>
        </p:spPr>
        <p:txBody>
          <a:bodyPr>
            <a:spAutoFit/>
          </a:bodyPr>
          <a:lstStyle/>
          <a:p>
            <a:r>
              <a:rPr lang="en-US" dirty="0"/>
              <a:t>Temporal resolution determines the frequency of observations. </a:t>
            </a:r>
          </a:p>
          <a:p>
            <a:endParaRPr lang="en-US" dirty="0"/>
          </a:p>
          <a:p>
            <a:r>
              <a:rPr lang="en-US" dirty="0"/>
              <a:t>Rapidly evolving processes require higher temporal frequency. </a:t>
            </a:r>
          </a:p>
        </p:txBody>
      </p:sp>
      <p:pic>
        <p:nvPicPr>
          <p:cNvPr id="9222" name="Picture 5"/>
          <p:cNvPicPr>
            <a:picLocks noChangeAspect="1" noChangeArrowheads="1"/>
          </p:cNvPicPr>
          <p:nvPr/>
        </p:nvPicPr>
        <p:blipFill>
          <a:blip r:embed="rId4" cstate="print"/>
          <a:srcRect/>
          <a:stretch>
            <a:fillRect/>
          </a:stretch>
        </p:blipFill>
        <p:spPr bwMode="auto">
          <a:xfrm>
            <a:off x="2689225" y="3597276"/>
            <a:ext cx="2019300" cy="2143125"/>
          </a:xfrm>
          <a:prstGeom prst="rect">
            <a:avLst/>
          </a:prstGeom>
          <a:noFill/>
          <a:ln w="9525">
            <a:noFill/>
            <a:miter lim="800000"/>
            <a:headEnd/>
            <a:tailEnd/>
          </a:ln>
        </p:spPr>
      </p:pic>
      <p:pic>
        <p:nvPicPr>
          <p:cNvPr id="9223" name="Picture 6"/>
          <p:cNvPicPr>
            <a:picLocks noChangeAspect="1" noChangeArrowheads="1"/>
          </p:cNvPicPr>
          <p:nvPr/>
        </p:nvPicPr>
        <p:blipFill>
          <a:blip r:embed="rId5" cstate="print"/>
          <a:srcRect/>
          <a:stretch>
            <a:fillRect/>
          </a:stretch>
        </p:blipFill>
        <p:spPr bwMode="auto">
          <a:xfrm>
            <a:off x="5221288" y="3895725"/>
            <a:ext cx="2381250" cy="1924050"/>
          </a:xfrm>
          <a:prstGeom prst="rect">
            <a:avLst/>
          </a:prstGeom>
          <a:noFill/>
          <a:ln w="9525">
            <a:noFill/>
            <a:miter lim="800000"/>
            <a:headEnd/>
            <a:tailEnd/>
          </a:ln>
        </p:spPr>
      </p:pic>
    </p:spTree>
    <p:extLst>
      <p:ext uri="{BB962C8B-B14F-4D97-AF65-F5344CB8AC3E}">
        <p14:creationId xmlns:p14="http://schemas.microsoft.com/office/powerpoint/2010/main" val="58886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22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2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6A45E-B1C5-4CBE-AD35-1646D19DD54C}"/>
              </a:ext>
            </a:extLst>
          </p:cNvPr>
          <p:cNvSpPr>
            <a:spLocks noGrp="1"/>
          </p:cNvSpPr>
          <p:nvPr>
            <p:ph type="title"/>
          </p:nvPr>
        </p:nvSpPr>
        <p:spPr/>
        <p:txBody>
          <a:bodyPr/>
          <a:lstStyle/>
          <a:p>
            <a:r>
              <a:rPr lang="en-GB" dirty="0"/>
              <a:t>Conclusions </a:t>
            </a:r>
          </a:p>
        </p:txBody>
      </p:sp>
      <p:sp>
        <p:nvSpPr>
          <p:cNvPr id="3" name="Content Placeholder 2">
            <a:extLst>
              <a:ext uri="{FF2B5EF4-FFF2-40B4-BE49-F238E27FC236}">
                <a16:creationId xmlns:a16="http://schemas.microsoft.com/office/drawing/2014/main" id="{DDE1EC2E-C903-424C-96E9-0A18DACB25D4}"/>
              </a:ext>
            </a:extLst>
          </p:cNvPr>
          <p:cNvSpPr>
            <a:spLocks noGrp="1"/>
          </p:cNvSpPr>
          <p:nvPr>
            <p:ph idx="1"/>
          </p:nvPr>
        </p:nvSpPr>
        <p:spPr/>
        <p:txBody>
          <a:bodyPr>
            <a:normAutofit/>
          </a:bodyPr>
          <a:lstStyle/>
          <a:p>
            <a:r>
              <a:rPr lang="en-GB" sz="1900" dirty="0"/>
              <a:t>Satellite EO can provide continuous global observations for understanding climate change (and other environmental change) impacts to inform mitigation and adaptation measures. </a:t>
            </a:r>
          </a:p>
          <a:p>
            <a:endParaRPr lang="en-GB" sz="1900" dirty="0"/>
          </a:p>
          <a:p>
            <a:r>
              <a:rPr lang="en-GB" sz="1900" dirty="0"/>
              <a:t>EO data can provide information on a wide range of parameters to underpin the science that supports decision making.</a:t>
            </a:r>
          </a:p>
          <a:p>
            <a:endParaRPr lang="en-GB" sz="1900" dirty="0"/>
          </a:p>
          <a:p>
            <a:r>
              <a:rPr lang="en-GB" sz="1900" dirty="0"/>
              <a:t>Limitations include product uncertainty, spatial and temporal resolutions and length of the satellite record. </a:t>
            </a:r>
          </a:p>
          <a:p>
            <a:endParaRPr lang="en-GB" sz="1900" dirty="0"/>
          </a:p>
          <a:p>
            <a:r>
              <a:rPr lang="en-GB" sz="1900" dirty="0"/>
              <a:t>User requirements depend on the scale and magnitude of the phenomena being observed. </a:t>
            </a:r>
          </a:p>
          <a:p>
            <a:pPr marL="114300" indent="0">
              <a:buNone/>
            </a:pPr>
            <a:endParaRPr lang="en-GB" sz="1900" dirty="0"/>
          </a:p>
          <a:p>
            <a:r>
              <a:rPr lang="en-GB" sz="1900" dirty="0"/>
              <a:t>Advances in satellite technology (e.g. using quantum sensors) will enhance current monitoring and open up new potential application areas. </a:t>
            </a:r>
          </a:p>
          <a:p>
            <a:pPr marL="114300" indent="0">
              <a:buNone/>
            </a:pPr>
            <a:endParaRPr lang="en-GB" dirty="0"/>
          </a:p>
          <a:p>
            <a:endParaRPr lang="en-GB" dirty="0"/>
          </a:p>
          <a:p>
            <a:endParaRPr lang="en-GB" sz="1700" dirty="0"/>
          </a:p>
          <a:p>
            <a:endParaRPr lang="en-GB" dirty="0"/>
          </a:p>
          <a:p>
            <a:endParaRPr lang="en-GB" dirty="0"/>
          </a:p>
        </p:txBody>
      </p:sp>
    </p:spTree>
    <p:extLst>
      <p:ext uri="{BB962C8B-B14F-4D97-AF65-F5344CB8AC3E}">
        <p14:creationId xmlns:p14="http://schemas.microsoft.com/office/powerpoint/2010/main" val="17308902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1" descr="C:\Users\Emma\Pictures\2010\Bogoria-April 2010\IMG_2328.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16918"/>
            <a:ext cx="12192000" cy="8219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6" name="Content Placeholder 2"/>
          <p:cNvSpPr>
            <a:spLocks noGrp="1"/>
          </p:cNvSpPr>
          <p:nvPr>
            <p:ph idx="1"/>
          </p:nvPr>
        </p:nvSpPr>
        <p:spPr>
          <a:xfrm>
            <a:off x="1992313" y="692150"/>
            <a:ext cx="7620000" cy="4800600"/>
          </a:xfrm>
        </p:spPr>
        <p:txBody>
          <a:bodyPr/>
          <a:lstStyle/>
          <a:p>
            <a:pPr eaLnBrk="1" hangingPunct="1">
              <a:buFont typeface="Arial" charset="0"/>
              <a:buNone/>
              <a:defRPr/>
            </a:pPr>
            <a:r>
              <a:rPr lang="en-GB" sz="4000" dirty="0">
                <a:solidFill>
                  <a:schemeClr val="bg1"/>
                </a:solidFill>
                <a:latin typeface="+mj-lt"/>
              </a:rPr>
              <a:t>Thanks for listening</a:t>
            </a:r>
          </a:p>
          <a:p>
            <a:pPr eaLnBrk="1" hangingPunct="1">
              <a:buFont typeface="Arial" charset="0"/>
              <a:buNone/>
              <a:defRPr/>
            </a:pPr>
            <a:r>
              <a:rPr lang="en-GB" sz="2000" dirty="0">
                <a:solidFill>
                  <a:schemeClr val="bg1"/>
                </a:solidFill>
                <a:latin typeface="+mj-lt"/>
              </a:rPr>
              <a:t>Dr Emma Tebbs </a:t>
            </a:r>
          </a:p>
          <a:p>
            <a:pPr eaLnBrk="1" hangingPunct="1">
              <a:buFont typeface="Arial" charset="0"/>
              <a:buNone/>
              <a:defRPr/>
            </a:pPr>
            <a:r>
              <a:rPr lang="en-GB" sz="2000" dirty="0">
                <a:solidFill>
                  <a:schemeClr val="bg1"/>
                </a:solidFill>
                <a:latin typeface="+mj-lt"/>
              </a:rPr>
              <a:t>emma.tebbs@kcl.ac.uk</a:t>
            </a:r>
          </a:p>
        </p:txBody>
      </p:sp>
    </p:spTree>
    <p:extLst>
      <p:ext uri="{BB962C8B-B14F-4D97-AF65-F5344CB8AC3E}">
        <p14:creationId xmlns:p14="http://schemas.microsoft.com/office/powerpoint/2010/main" val="6054052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1689DF-2A64-4392-B69E-3C1FCBF54F67}"/>
              </a:ext>
            </a:extLst>
          </p:cNvPr>
          <p:cNvSpPr>
            <a:spLocks noGrp="1"/>
          </p:cNvSpPr>
          <p:nvPr>
            <p:ph type="title"/>
          </p:nvPr>
        </p:nvSpPr>
        <p:spPr>
          <a:xfrm>
            <a:off x="2753465" y="2645761"/>
            <a:ext cx="10515600" cy="1325563"/>
          </a:xfrm>
        </p:spPr>
        <p:txBody>
          <a:bodyPr/>
          <a:lstStyle/>
          <a:p>
            <a:r>
              <a:rPr lang="en-GB" dirty="0">
                <a:solidFill>
                  <a:schemeClr val="bg1"/>
                </a:solidFill>
              </a:rPr>
              <a:t>What is Earth Observation?</a:t>
            </a:r>
          </a:p>
        </p:txBody>
      </p:sp>
    </p:spTree>
    <p:extLst>
      <p:ext uri="{BB962C8B-B14F-4D97-AF65-F5344CB8AC3E}">
        <p14:creationId xmlns:p14="http://schemas.microsoft.com/office/powerpoint/2010/main" val="15737855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219" name="Content Placeholder 2"/>
          <p:cNvSpPr>
            <a:spLocks noGrp="1"/>
          </p:cNvSpPr>
          <p:nvPr>
            <p:ph idx="1"/>
          </p:nvPr>
        </p:nvSpPr>
        <p:spPr>
          <a:xfrm>
            <a:off x="490527" y="1027906"/>
            <a:ext cx="7892249" cy="3744294"/>
          </a:xfrm>
        </p:spPr>
        <p:txBody>
          <a:bodyPr>
            <a:normAutofit/>
          </a:bodyPr>
          <a:lstStyle/>
          <a:p>
            <a:pPr marL="0" indent="0" algn="ctr">
              <a:buNone/>
              <a:defRPr/>
            </a:pPr>
            <a:r>
              <a:rPr lang="en-GB" dirty="0">
                <a:solidFill>
                  <a:schemeClr val="bg1"/>
                </a:solidFill>
              </a:rPr>
              <a:t>“</a:t>
            </a:r>
            <a:r>
              <a:rPr lang="en-GB" i="1" dirty="0">
                <a:solidFill>
                  <a:schemeClr val="bg1"/>
                </a:solidFill>
              </a:rPr>
              <a:t>Earth observation is the gathering of information about planet Earth’s physical, chemical and biological systems via remote sensing technologies, usually involving satellites carrying imaging devices</a:t>
            </a:r>
            <a:r>
              <a:rPr lang="en-GB" dirty="0">
                <a:solidFill>
                  <a:schemeClr val="bg1"/>
                </a:solidFill>
              </a:rPr>
              <a:t>”</a:t>
            </a:r>
          </a:p>
          <a:p>
            <a:pPr marL="0" indent="0" algn="ctr">
              <a:buNone/>
              <a:defRPr/>
            </a:pPr>
            <a:r>
              <a:rPr lang="en-GB" sz="1600" dirty="0">
                <a:solidFill>
                  <a:schemeClr val="bg1"/>
                </a:solidFill>
              </a:rPr>
              <a:t>European Commission</a:t>
            </a:r>
            <a:endParaRPr lang="en-GB" altLang="en-US" sz="1600" dirty="0">
              <a:solidFill>
                <a:schemeClr val="bg1"/>
              </a:solidFill>
            </a:endParaRPr>
          </a:p>
          <a:p>
            <a:pPr eaLnBrk="1" hangingPunct="1">
              <a:defRPr/>
            </a:pPr>
            <a:endParaRPr lang="en-GB" altLang="en-US" dirty="0">
              <a:solidFill>
                <a:schemeClr val="bg1"/>
              </a:solidFill>
            </a:endParaRPr>
          </a:p>
        </p:txBody>
      </p:sp>
      <p:pic>
        <p:nvPicPr>
          <p:cNvPr id="6"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547416" y="1031507"/>
            <a:ext cx="2971024" cy="2968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7" name="Picture 6"/>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8439497" y="4183397"/>
            <a:ext cx="3078943" cy="2308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E83AA674-5D22-48E8-81D5-3A0FE92A15D3}"/>
              </a:ext>
            </a:extLst>
          </p:cNvPr>
          <p:cNvSpPr/>
          <p:nvPr/>
        </p:nvSpPr>
        <p:spPr>
          <a:xfrm>
            <a:off x="288458" y="6488668"/>
            <a:ext cx="5986639" cy="369332"/>
          </a:xfrm>
          <a:prstGeom prst="rect">
            <a:avLst/>
          </a:prstGeom>
        </p:spPr>
        <p:txBody>
          <a:bodyPr wrap="none">
            <a:spAutoFit/>
          </a:bodyPr>
          <a:lstStyle/>
          <a:p>
            <a:pPr>
              <a:defRPr/>
            </a:pPr>
            <a:r>
              <a:rPr lang="en-GB" dirty="0">
                <a:solidFill>
                  <a:schemeClr val="bg1"/>
                </a:solidFill>
              </a:rPr>
              <a:t>https://ec.europa.eu/jrc/en/research-topic/earth-observation</a:t>
            </a:r>
          </a:p>
        </p:txBody>
      </p:sp>
      <p:sp>
        <p:nvSpPr>
          <p:cNvPr id="4" name="Title 3">
            <a:extLst>
              <a:ext uri="{FF2B5EF4-FFF2-40B4-BE49-F238E27FC236}">
                <a16:creationId xmlns:a16="http://schemas.microsoft.com/office/drawing/2014/main" id="{E607FBCA-F3E5-4F35-8023-808E2DB80E24}"/>
              </a:ext>
            </a:extLst>
          </p:cNvPr>
          <p:cNvSpPr>
            <a:spLocks noGrp="1"/>
          </p:cNvSpPr>
          <p:nvPr>
            <p:ph type="title"/>
          </p:nvPr>
        </p:nvSpPr>
        <p:spPr/>
        <p:txBody>
          <a:bodyPr/>
          <a:lstStyle/>
          <a:p>
            <a:endParaRPr lang="en-GB" dirty="0"/>
          </a:p>
        </p:txBody>
      </p:sp>
      <p:pic>
        <p:nvPicPr>
          <p:cNvPr id="8" name="Picture 2" descr="http://imagine.gsfc.nasa.gov/Images/science/EM_spectrum_compare_level1_lg.jpg">
            <a:extLst>
              <a:ext uri="{FF2B5EF4-FFF2-40B4-BE49-F238E27FC236}">
                <a16:creationId xmlns:a16="http://schemas.microsoft.com/office/drawing/2014/main" id="{88976B5A-312E-4A15-9C3E-96E2CF28C836}"/>
              </a:ext>
            </a:extLst>
          </p:cNvPr>
          <p:cNvPicPr>
            <a:picLocks noChangeAspect="1" noChangeArrowheads="1"/>
          </p:cNvPicPr>
          <p:nvPr/>
        </p:nvPicPr>
        <p:blipFill>
          <a:blip r:embed="rId5"/>
          <a:srcRect/>
          <a:stretch>
            <a:fillRect/>
          </a:stretch>
        </p:blipFill>
        <p:spPr bwMode="auto">
          <a:xfrm>
            <a:off x="1311165" y="4073642"/>
            <a:ext cx="5986639" cy="224299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9493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3"/>
          <p:cNvSpPr>
            <a:spLocks noGrp="1" noChangeArrowheads="1"/>
          </p:cNvSpPr>
          <p:nvPr>
            <p:ph type="title"/>
          </p:nvPr>
        </p:nvSpPr>
        <p:spPr>
          <a:xfrm>
            <a:off x="1981200" y="71438"/>
            <a:ext cx="8229600" cy="1143000"/>
          </a:xfrm>
        </p:spPr>
        <p:txBody>
          <a:bodyPr/>
          <a:lstStyle/>
          <a:p>
            <a:pPr algn="ctr">
              <a:tabLst>
                <a:tab pos="723900" algn="l"/>
                <a:tab pos="1447800" algn="l"/>
                <a:tab pos="2171700" algn="l"/>
                <a:tab pos="2895600" algn="l"/>
                <a:tab pos="3619500" algn="l"/>
                <a:tab pos="4343400" algn="l"/>
                <a:tab pos="5067300" algn="l"/>
                <a:tab pos="5791200" algn="l"/>
                <a:tab pos="6515100" algn="l"/>
                <a:tab pos="7239000" algn="l"/>
                <a:tab pos="7962900" algn="l"/>
              </a:tabLst>
            </a:pPr>
            <a:r>
              <a:rPr lang="en-US" altLang="en-US"/>
              <a:t>Types of sensor</a:t>
            </a:r>
          </a:p>
        </p:txBody>
      </p:sp>
      <p:sp>
        <p:nvSpPr>
          <p:cNvPr id="7" name="Date Placeholder 3"/>
          <p:cNvSpPr>
            <a:spLocks noGrp="1"/>
          </p:cNvSpPr>
          <p:nvPr>
            <p:ph type="dt" sz="quarter" idx="4294967295"/>
          </p:nvPr>
        </p:nvSpPr>
        <p:spPr>
          <a:xfrm>
            <a:off x="0" y="6356350"/>
            <a:ext cx="2057400" cy="365125"/>
          </a:xfrm>
          <a:prstGeom prst="rect">
            <a:avLst/>
          </a:prstGeom>
        </p:spPr>
        <p:txBody>
          <a:bodyPr/>
          <a:lstStyle/>
          <a:p>
            <a:pPr defTabSz="914400">
              <a:defRPr/>
            </a:pPr>
            <a:r>
              <a:rPr lang="en-US">
                <a:solidFill>
                  <a:prstClr val="black"/>
                </a:solidFill>
                <a:latin typeface="Calibri"/>
              </a:rPr>
              <a:t>3/24/11</a:t>
            </a:r>
          </a:p>
        </p:txBody>
      </p:sp>
      <p:pic>
        <p:nvPicPr>
          <p:cNvPr id="1229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0" y="1144589"/>
            <a:ext cx="3568700" cy="325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pic>
        <p:nvPicPr>
          <p:cNvPr id="1229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39125" y="4643439"/>
            <a:ext cx="2266950" cy="203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2294" name="Rectangle 4"/>
          <p:cNvSpPr>
            <a:spLocks noChangeArrowheads="1"/>
          </p:cNvSpPr>
          <p:nvPr/>
        </p:nvSpPr>
        <p:spPr bwMode="auto">
          <a:xfrm>
            <a:off x="6096000" y="1350964"/>
            <a:ext cx="4572000"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S Gothic" panose="020B0609070205080204" pitchFamily="49" charset="-128"/>
              </a:defRPr>
            </a:lvl1pPr>
            <a:lvl2pPr>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S Gothic" panose="020B0609070205080204" pitchFamily="49" charset="-128"/>
              </a:defRPr>
            </a:lvl2pPr>
            <a:lvl3pPr>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S Gothic" panose="020B0609070205080204" pitchFamily="49" charset="-128"/>
              </a:defRPr>
            </a:lvl3pPr>
            <a:lvl4pPr>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S Gothic" panose="020B0609070205080204" pitchFamily="49" charset="-128"/>
              </a:defRPr>
            </a:lvl4pPr>
            <a:lvl5pPr>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S Gothic" panose="020B0609070205080204" pitchFamily="49" charset="-128"/>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S Gothic" panose="020B0609070205080204" pitchFamily="49" charset="-128"/>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S Gothic" panose="020B0609070205080204" pitchFamily="49" charset="-128"/>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S Gothic" panose="020B0609070205080204" pitchFamily="49" charset="-128"/>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S Gothic" panose="020B0609070205080204" pitchFamily="49" charset="-128"/>
              </a:defRPr>
            </a:lvl9pPr>
          </a:lstStyle>
          <a:p>
            <a:pPr defTabSz="914400">
              <a:lnSpc>
                <a:spcPct val="102000"/>
              </a:lnSpc>
              <a:buClr>
                <a:srgbClr val="000000"/>
              </a:buClr>
              <a:buSzPct val="100000"/>
            </a:pPr>
            <a:r>
              <a:rPr lang="en-US" altLang="en-US" sz="2800" b="1">
                <a:solidFill>
                  <a:srgbClr val="000000"/>
                </a:solidFill>
                <a:latin typeface="Calibri" panose="020F0502020204030204" pitchFamily="34" charset="0"/>
                <a:cs typeface="Arial Unicode MS" panose="020B0604020202020204" pitchFamily="34" charset="-128"/>
              </a:rPr>
              <a:t>Passive sensors</a:t>
            </a:r>
          </a:p>
          <a:p>
            <a:pPr defTabSz="914400">
              <a:lnSpc>
                <a:spcPct val="102000"/>
              </a:lnSpc>
              <a:buClr>
                <a:srgbClr val="000000"/>
              </a:buClr>
              <a:buSzPct val="100000"/>
            </a:pPr>
            <a:r>
              <a:rPr lang="en-US" altLang="en-US" sz="2400">
                <a:solidFill>
                  <a:srgbClr val="000000"/>
                </a:solidFill>
                <a:latin typeface="Calibri" panose="020F0502020204030204" pitchFamily="34" charset="0"/>
                <a:cs typeface="Arial Unicode MS" panose="020B0604020202020204" pitchFamily="34" charset="-128"/>
              </a:rPr>
              <a:t>Measures natural sources of reflected or emitted electromagnetic radiation. </a:t>
            </a:r>
          </a:p>
        </p:txBody>
      </p:sp>
      <p:sp>
        <p:nvSpPr>
          <p:cNvPr id="12295" name="Rectangle 5"/>
          <p:cNvSpPr>
            <a:spLocks noChangeArrowheads="1"/>
          </p:cNvSpPr>
          <p:nvPr/>
        </p:nvSpPr>
        <p:spPr bwMode="auto">
          <a:xfrm>
            <a:off x="2152651" y="4910139"/>
            <a:ext cx="6143625"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S Gothic" panose="020B0609070205080204" pitchFamily="49" charset="-128"/>
              </a:defRPr>
            </a:lvl1pPr>
            <a:lvl2pPr>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S Gothic" panose="020B0609070205080204" pitchFamily="49" charset="-128"/>
              </a:defRPr>
            </a:lvl2pPr>
            <a:lvl3pPr>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S Gothic" panose="020B0609070205080204" pitchFamily="49" charset="-128"/>
              </a:defRPr>
            </a:lvl3pPr>
            <a:lvl4pPr>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S Gothic" panose="020B0609070205080204" pitchFamily="49" charset="-128"/>
              </a:defRPr>
            </a:lvl4pPr>
            <a:lvl5pPr>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S Gothic" panose="020B0609070205080204" pitchFamily="49" charset="-128"/>
              </a:defRPr>
            </a:lvl5pPr>
            <a:lvl6pPr marL="25146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S Gothic" panose="020B0609070205080204" pitchFamily="49" charset="-128"/>
              </a:defRPr>
            </a:lvl6pPr>
            <a:lvl7pPr marL="29718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S Gothic" panose="020B0609070205080204" pitchFamily="49" charset="-128"/>
              </a:defRPr>
            </a:lvl7pPr>
            <a:lvl8pPr marL="34290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S Gothic" panose="020B0609070205080204" pitchFamily="49" charset="-128"/>
              </a:defRPr>
            </a:lvl8pPr>
            <a:lvl9pPr marL="3886200" indent="-228600" defTabSz="449263" eaLnBrk="0" fontAlgn="base" hangingPunct="0">
              <a:spcBef>
                <a:spcPct val="0"/>
              </a:spcBef>
              <a:spcAft>
                <a:spcPct val="0"/>
              </a:spcAft>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S Gothic" panose="020B0609070205080204" pitchFamily="49" charset="-128"/>
              </a:defRPr>
            </a:lvl9pPr>
          </a:lstStyle>
          <a:p>
            <a:pPr defTabSz="914400">
              <a:lnSpc>
                <a:spcPct val="102000"/>
              </a:lnSpc>
              <a:buClr>
                <a:srgbClr val="000000"/>
              </a:buClr>
              <a:buSzPct val="100000"/>
            </a:pPr>
            <a:r>
              <a:rPr lang="en-US" altLang="en-US" sz="2400" b="1">
                <a:solidFill>
                  <a:srgbClr val="000000"/>
                </a:solidFill>
                <a:latin typeface="Calibri" panose="020F0502020204030204" pitchFamily="34" charset="0"/>
                <a:cs typeface="Arial Unicode MS" panose="020B0604020202020204" pitchFamily="34" charset="-128"/>
              </a:rPr>
              <a:t>Active Sensors</a:t>
            </a:r>
          </a:p>
          <a:p>
            <a:pPr defTabSz="914400">
              <a:lnSpc>
                <a:spcPct val="102000"/>
              </a:lnSpc>
              <a:buClr>
                <a:srgbClr val="000000"/>
              </a:buClr>
              <a:buSzPct val="100000"/>
            </a:pPr>
            <a:r>
              <a:rPr lang="en-US" altLang="en-US" sz="2400">
                <a:solidFill>
                  <a:srgbClr val="000000"/>
                </a:solidFill>
                <a:latin typeface="Calibri" panose="020F0502020204030204" pitchFamily="34" charset="0"/>
                <a:cs typeface="Arial Unicode MS" panose="020B0604020202020204" pitchFamily="34" charset="-128"/>
              </a:rPr>
              <a:t>Produce their own source of electromagnetic radiation </a:t>
            </a:r>
          </a:p>
          <a:p>
            <a:pPr defTabSz="914400">
              <a:lnSpc>
                <a:spcPct val="102000"/>
              </a:lnSpc>
              <a:buClr>
                <a:srgbClr val="000000"/>
              </a:buClr>
              <a:buSzPct val="100000"/>
            </a:pPr>
            <a:endParaRPr lang="en-US" altLang="en-US" sz="2400">
              <a:solidFill>
                <a:srgbClr val="000000"/>
              </a:solidFill>
              <a:latin typeface="Calibri" panose="020F0502020204030204" pitchFamily="34" charset="0"/>
              <a:cs typeface="Arial Unicode MS" panose="020B0604020202020204" pitchFamily="34" charset="-128"/>
            </a:endParaRPr>
          </a:p>
          <a:p>
            <a:pPr defTabSz="914400">
              <a:lnSpc>
                <a:spcPct val="102000"/>
              </a:lnSpc>
              <a:buClr>
                <a:srgbClr val="000000"/>
              </a:buClr>
              <a:buSzPct val="100000"/>
            </a:pPr>
            <a:endParaRPr lang="en-US" altLang="en-US" sz="2400">
              <a:solidFill>
                <a:srgbClr val="000000"/>
              </a:solidFill>
              <a:latin typeface="Calibri" panose="020F0502020204030204" pitchFamily="34" charset="0"/>
              <a:cs typeface="Arial Unicode MS" panose="020B0604020202020204" pitchFamily="34" charset="-128"/>
            </a:endParaRPr>
          </a:p>
        </p:txBody>
      </p:sp>
    </p:spTree>
    <p:extLst>
      <p:ext uri="{BB962C8B-B14F-4D97-AF65-F5344CB8AC3E}">
        <p14:creationId xmlns:p14="http://schemas.microsoft.com/office/powerpoint/2010/main" val="399657512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itle 1">
            <a:extLst>
              <a:ext uri="{FF2B5EF4-FFF2-40B4-BE49-F238E27FC236}">
                <a16:creationId xmlns:a16="http://schemas.microsoft.com/office/drawing/2014/main" id="{EE1ACB81-407C-4F11-F831-671AA9BE97E7}"/>
              </a:ext>
            </a:extLst>
          </p:cNvPr>
          <p:cNvSpPr>
            <a:spLocks noGrp="1"/>
          </p:cNvSpPr>
          <p:nvPr>
            <p:ph type="title"/>
          </p:nvPr>
        </p:nvSpPr>
        <p:spPr>
          <a:xfrm>
            <a:off x="609600" y="274638"/>
            <a:ext cx="10160000" cy="1143000"/>
          </a:xfrm>
        </p:spPr>
        <p:txBody>
          <a:bodyPr/>
          <a:lstStyle/>
          <a:p>
            <a:r>
              <a:rPr lang="en-US" dirty="0"/>
              <a:t>Satellite-based gravity field observations</a:t>
            </a:r>
          </a:p>
        </p:txBody>
      </p:sp>
      <p:pic>
        <p:nvPicPr>
          <p:cNvPr id="1026" name="Picture 2">
            <a:extLst>
              <a:ext uri="{FF2B5EF4-FFF2-40B4-BE49-F238E27FC236}">
                <a16:creationId xmlns:a16="http://schemas.microsoft.com/office/drawing/2014/main" id="{C6471D71-F81F-4A9C-A5C3-F1C71CD4136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926214" y="1600200"/>
            <a:ext cx="9526772" cy="4800600"/>
          </a:xfrm>
          <a:prstGeom prst="rect">
            <a:avLst/>
          </a:prstGeom>
          <a:solidFill>
            <a:srgbClr val="FFFFFF"/>
          </a:solidFill>
        </p:spPr>
      </p:pic>
      <p:sp>
        <p:nvSpPr>
          <p:cNvPr id="7" name="TextBox 6">
            <a:extLst>
              <a:ext uri="{FF2B5EF4-FFF2-40B4-BE49-F238E27FC236}">
                <a16:creationId xmlns:a16="http://schemas.microsoft.com/office/drawing/2014/main" id="{DA0D6945-F025-4797-B240-E94F0AF8B1DE}"/>
              </a:ext>
            </a:extLst>
          </p:cNvPr>
          <p:cNvSpPr txBox="1"/>
          <p:nvPr/>
        </p:nvSpPr>
        <p:spPr>
          <a:xfrm>
            <a:off x="7001966" y="6488668"/>
            <a:ext cx="6097604" cy="369332"/>
          </a:xfrm>
          <a:prstGeom prst="rect">
            <a:avLst/>
          </a:prstGeom>
          <a:noFill/>
        </p:spPr>
        <p:txBody>
          <a:bodyPr wrap="square">
            <a:spAutoFit/>
          </a:bodyPr>
          <a:lstStyle/>
          <a:p>
            <a:r>
              <a:rPr lang="en-GB" dirty="0"/>
              <a:t>https://ggos.org/item/satellite-gravimetry/ </a:t>
            </a:r>
          </a:p>
        </p:txBody>
      </p:sp>
    </p:spTree>
    <p:extLst>
      <p:ext uri="{BB962C8B-B14F-4D97-AF65-F5344CB8AC3E}">
        <p14:creationId xmlns:p14="http://schemas.microsoft.com/office/powerpoint/2010/main" val="18113266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6A4E3-28F8-4C6B-8D4D-88966081AFE9}"/>
              </a:ext>
            </a:extLst>
          </p:cNvPr>
          <p:cNvSpPr>
            <a:spLocks noGrp="1"/>
          </p:cNvSpPr>
          <p:nvPr>
            <p:ph type="title"/>
          </p:nvPr>
        </p:nvSpPr>
        <p:spPr>
          <a:xfrm>
            <a:off x="7440673" y="-242748"/>
            <a:ext cx="10515600" cy="1325563"/>
          </a:xfrm>
        </p:spPr>
        <p:txBody>
          <a:bodyPr/>
          <a:lstStyle/>
          <a:p>
            <a:r>
              <a:rPr lang="en-GB" dirty="0"/>
              <a:t>Gravimetry</a:t>
            </a:r>
          </a:p>
        </p:txBody>
      </p:sp>
      <p:pic>
        <p:nvPicPr>
          <p:cNvPr id="2050" name="Picture 2" descr="Image of the Week – Changes in the Greenland Ice Sheet Documented by Satellite">
            <a:extLst>
              <a:ext uri="{FF2B5EF4-FFF2-40B4-BE49-F238E27FC236}">
                <a16:creationId xmlns:a16="http://schemas.microsoft.com/office/drawing/2014/main" id="{A1A5B37F-EAF6-444F-828B-A93DB7F0319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6932679" y="809090"/>
            <a:ext cx="4179436" cy="238824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FF9B738A-72BA-4F36-8CD9-53A15F0952F4}"/>
              </a:ext>
            </a:extLst>
          </p:cNvPr>
          <p:cNvSpPr txBox="1"/>
          <p:nvPr/>
        </p:nvSpPr>
        <p:spPr>
          <a:xfrm>
            <a:off x="6932679" y="3269456"/>
            <a:ext cx="4710546" cy="461665"/>
          </a:xfrm>
          <a:prstGeom prst="rect">
            <a:avLst/>
          </a:prstGeom>
          <a:noFill/>
        </p:spPr>
        <p:txBody>
          <a:bodyPr wrap="square">
            <a:spAutoFit/>
          </a:bodyPr>
          <a:lstStyle/>
          <a:p>
            <a:r>
              <a:rPr lang="en-GB" sz="1200"/>
              <a:t>https://blogs.egu.eu/divisions/cr/2016/02/19/image-of-the-week-changes-in-the-greenland-ice-sheet-documented-by-satellite/</a:t>
            </a:r>
            <a:endParaRPr lang="en-GB" sz="1200" dirty="0"/>
          </a:p>
        </p:txBody>
      </p:sp>
      <p:pic>
        <p:nvPicPr>
          <p:cNvPr id="2052" name="Picture 4" descr="Groundwater Drought Indicator : GRACE-FO">
            <a:extLst>
              <a:ext uri="{FF2B5EF4-FFF2-40B4-BE49-F238E27FC236}">
                <a16:creationId xmlns:a16="http://schemas.microsoft.com/office/drawing/2014/main" id="{10A166D9-6412-4480-866E-82862D49F3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0673" y="3702172"/>
            <a:ext cx="3537533" cy="273579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igure 1">
            <a:extLst>
              <a:ext uri="{FF2B5EF4-FFF2-40B4-BE49-F238E27FC236}">
                <a16:creationId xmlns:a16="http://schemas.microsoft.com/office/drawing/2014/main" id="{A5B15F1F-0126-4F02-89C1-5EEED81BC0C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7834" y="106997"/>
            <a:ext cx="4472540" cy="67510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6AB897D4-CFDB-4B9D-9548-81713EB37E12}"/>
              </a:ext>
            </a:extLst>
          </p:cNvPr>
          <p:cNvSpPr txBox="1"/>
          <p:nvPr/>
        </p:nvSpPr>
        <p:spPr>
          <a:xfrm>
            <a:off x="138872" y="2788441"/>
            <a:ext cx="1904651" cy="2092881"/>
          </a:xfrm>
          <a:prstGeom prst="rect">
            <a:avLst/>
          </a:prstGeom>
          <a:noFill/>
        </p:spPr>
        <p:txBody>
          <a:bodyPr wrap="square" rtlCol="0">
            <a:spAutoFit/>
          </a:bodyPr>
          <a:lstStyle/>
          <a:p>
            <a:pPr algn="ctr"/>
            <a:r>
              <a:rPr lang="en-GB" sz="1600" dirty="0"/>
              <a:t>Tapley et al. 2019 </a:t>
            </a:r>
            <a:r>
              <a:rPr lang="en-GB" sz="1600" i="0" dirty="0">
                <a:solidFill>
                  <a:srgbClr val="222222"/>
                </a:solidFill>
                <a:effectLst/>
                <a:latin typeface="Harding"/>
              </a:rPr>
              <a:t>Contributions of GRACE to understanding climate change. Nature </a:t>
            </a:r>
            <a:r>
              <a:rPr lang="en-GB" sz="1600" dirty="0">
                <a:solidFill>
                  <a:srgbClr val="222222"/>
                </a:solidFill>
                <a:latin typeface="Harding"/>
              </a:rPr>
              <a:t>C</a:t>
            </a:r>
            <a:r>
              <a:rPr lang="en-GB" sz="1600" i="0" dirty="0">
                <a:solidFill>
                  <a:srgbClr val="222222"/>
                </a:solidFill>
                <a:effectLst/>
                <a:latin typeface="Harding"/>
              </a:rPr>
              <a:t>limate </a:t>
            </a:r>
            <a:r>
              <a:rPr lang="en-GB" sz="1600" dirty="0">
                <a:solidFill>
                  <a:srgbClr val="222222"/>
                </a:solidFill>
                <a:latin typeface="Harding"/>
              </a:rPr>
              <a:t>C</a:t>
            </a:r>
            <a:r>
              <a:rPr lang="en-GB" sz="1600" i="0" dirty="0">
                <a:solidFill>
                  <a:srgbClr val="222222"/>
                </a:solidFill>
                <a:effectLst/>
                <a:latin typeface="Harding"/>
              </a:rPr>
              <a:t>hange</a:t>
            </a:r>
          </a:p>
          <a:p>
            <a:endParaRPr lang="en-GB" dirty="0"/>
          </a:p>
        </p:txBody>
      </p:sp>
    </p:spTree>
    <p:extLst>
      <p:ext uri="{BB962C8B-B14F-4D97-AF65-F5344CB8AC3E}">
        <p14:creationId xmlns:p14="http://schemas.microsoft.com/office/powerpoint/2010/main" val="19008975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689C3-C25F-4376-A58B-0FE813CB5B6A}"/>
              </a:ext>
            </a:extLst>
          </p:cNvPr>
          <p:cNvSpPr>
            <a:spLocks noGrp="1"/>
          </p:cNvSpPr>
          <p:nvPr>
            <p:ph type="title"/>
          </p:nvPr>
        </p:nvSpPr>
        <p:spPr>
          <a:xfrm>
            <a:off x="2000250" y="2432050"/>
            <a:ext cx="8686800" cy="1325563"/>
          </a:xfrm>
        </p:spPr>
        <p:txBody>
          <a:bodyPr>
            <a:normAutofit/>
          </a:bodyPr>
          <a:lstStyle/>
          <a:p>
            <a:pPr algn="ctr"/>
            <a:r>
              <a:rPr lang="en-GB" sz="4400" dirty="0">
                <a:solidFill>
                  <a:schemeClr val="bg1"/>
                </a:solidFill>
              </a:rPr>
              <a:t>How can EO contribute to addressing global challenges?</a:t>
            </a:r>
            <a:endParaRPr lang="en-GB" dirty="0">
              <a:solidFill>
                <a:schemeClr val="bg1"/>
              </a:solidFill>
            </a:endParaRPr>
          </a:p>
        </p:txBody>
      </p:sp>
      <p:sp>
        <p:nvSpPr>
          <p:cNvPr id="3" name="Content Placeholder 2">
            <a:extLst>
              <a:ext uri="{FF2B5EF4-FFF2-40B4-BE49-F238E27FC236}">
                <a16:creationId xmlns:a16="http://schemas.microsoft.com/office/drawing/2014/main" id="{24E2B327-24B2-4A43-84CB-6A6C81DB2E30}"/>
              </a:ext>
            </a:extLst>
          </p:cNvPr>
          <p:cNvSpPr>
            <a:spLocks noGrp="1"/>
          </p:cNvSpPr>
          <p:nvPr>
            <p:ph idx="1"/>
          </p:nvPr>
        </p:nvSpPr>
        <p:spPr/>
        <p:txBody>
          <a:bodyPr/>
          <a:lstStyle/>
          <a:p>
            <a:endParaRPr lang="en-GB"/>
          </a:p>
        </p:txBody>
      </p:sp>
    </p:spTree>
    <p:extLst>
      <p:ext uri="{BB962C8B-B14F-4D97-AF65-F5344CB8AC3E}">
        <p14:creationId xmlns:p14="http://schemas.microsoft.com/office/powerpoint/2010/main" val="36657531"/>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djacency">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Adjacency">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gradFill rotWithShape="1">
          <a:gsLst>
            <a:gs pos="0">
              <a:schemeClr val="phClr">
                <a:tint val="90000"/>
              </a:schemeClr>
            </a:gs>
            <a:gs pos="75000">
              <a:schemeClr val="phClr">
                <a:shade val="100000"/>
                <a:satMod val="115000"/>
              </a:schemeClr>
            </a:gs>
            <a:gs pos="100000">
              <a:schemeClr val="phClr">
                <a:shade val="70000"/>
                <a:satMod val="130000"/>
              </a:schemeClr>
            </a:gs>
          </a:gsLst>
          <a:path path="circle">
            <a:fillToRect l="20000" t="50000" r="100000" b="50000"/>
          </a:path>
        </a:gradFill>
        <a:blipFill rotWithShape="1">
          <a:blip xmlns:r="http://schemas.openxmlformats.org/officeDocument/2006/relationships" r:embed="rId1">
            <a:duotone>
              <a:schemeClr val="phClr">
                <a:tint val="97000"/>
              </a:schemeClr>
              <a:schemeClr val="phClr">
                <a:shade val="96000"/>
              </a:schemeClr>
            </a:duotone>
          </a:blip>
          <a:tile tx="0" ty="0" sx="32000" sy="32000" flip="none" algn="tl"/>
        </a:blipFill>
      </a:bgFillStyleLst>
    </a:fmtScheme>
  </a:themeElements>
  <a:objectDefaults/>
  <a:extraClrScheme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42</TotalTime>
  <Words>1906</Words>
  <Application>Microsoft Office PowerPoint</Application>
  <PresentationFormat>Widescreen</PresentationFormat>
  <Paragraphs>216</Paragraphs>
  <Slides>33</Slides>
  <Notes>13</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33</vt:i4>
      </vt:variant>
    </vt:vector>
  </HeadingPairs>
  <TitlesOfParts>
    <vt:vector size="49" baseType="lpstr">
      <vt:lpstr>adobe-caslon-pro</vt:lpstr>
      <vt:lpstr>Arial</vt:lpstr>
      <vt:lpstr>Bodoni MT</vt:lpstr>
      <vt:lpstr>Calibri</vt:lpstr>
      <vt:lpstr>Calibri Light</vt:lpstr>
      <vt:lpstr>Cambria</vt:lpstr>
      <vt:lpstr>Courier New</vt:lpstr>
      <vt:lpstr>Harding</vt:lpstr>
      <vt:lpstr>sourcesanspro</vt:lpstr>
      <vt:lpstr>Times New Roman</vt:lpstr>
      <vt:lpstr>Wingdings</vt:lpstr>
      <vt:lpstr>Office Theme</vt:lpstr>
      <vt:lpstr>Adjacency</vt:lpstr>
      <vt:lpstr>1_Office Theme</vt:lpstr>
      <vt:lpstr>1_Adjacency</vt:lpstr>
      <vt:lpstr>2_Office Theme</vt:lpstr>
      <vt:lpstr>Earth Observation for Addressing Global Challenges</vt:lpstr>
      <vt:lpstr>PowerPoint Presentation</vt:lpstr>
      <vt:lpstr>Outline</vt:lpstr>
      <vt:lpstr>What is Earth Observation?</vt:lpstr>
      <vt:lpstr>PowerPoint Presentation</vt:lpstr>
      <vt:lpstr>Types of sensor</vt:lpstr>
      <vt:lpstr>Satellite-based gravity field observations</vt:lpstr>
      <vt:lpstr>Gravimetry</vt:lpstr>
      <vt:lpstr>How can EO contribute to addressing global challenges?</vt:lpstr>
      <vt:lpstr>EO 4 SDGs (Sustainable Development Goals)</vt:lpstr>
      <vt:lpstr>How can EO contribute to addressing global challenges?</vt:lpstr>
      <vt:lpstr>How can EO contribute to addressing global challenges?</vt:lpstr>
      <vt:lpstr>How can EO contribute to addressing global challenges?</vt:lpstr>
      <vt:lpstr>Example applications:  Satellite EO for sustainable management of water resources. </vt:lpstr>
      <vt:lpstr>Remote sensing of water resources</vt:lpstr>
      <vt:lpstr>Case Study: Lake Turkana</vt:lpstr>
      <vt:lpstr>PowerPoint Presentation</vt:lpstr>
      <vt:lpstr>Radar Altimetry</vt:lpstr>
      <vt:lpstr>Lake Turkana water levels </vt:lpstr>
      <vt:lpstr>Lake Water Balance</vt:lpstr>
      <vt:lpstr>PowerPoint Presentation</vt:lpstr>
      <vt:lpstr>Case study: Soil Moisture</vt:lpstr>
      <vt:lpstr>PowerPoint Presentation</vt:lpstr>
      <vt:lpstr>Project Aims </vt:lpstr>
      <vt:lpstr>Applications of satellite soil moisture data</vt:lpstr>
      <vt:lpstr>Applications</vt:lpstr>
      <vt:lpstr>Challenges and opportunities </vt:lpstr>
      <vt:lpstr>Limitations of Earth Observation</vt:lpstr>
      <vt:lpstr>Limitations</vt:lpstr>
      <vt:lpstr>Spatial Resolution</vt:lpstr>
      <vt:lpstr>Temporal Resolution</vt:lpstr>
      <vt:lpstr>Conclusions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Earth Observation for Sustainable Water Resources Management</dc:title>
  <dc:creator>Emma Tebbs</dc:creator>
  <cp:lastModifiedBy>Tebbs, Emma</cp:lastModifiedBy>
  <cp:revision>41</cp:revision>
  <dcterms:created xsi:type="dcterms:W3CDTF">2021-03-22T09:21:57Z</dcterms:created>
  <dcterms:modified xsi:type="dcterms:W3CDTF">2022-03-22T10:06:58Z</dcterms:modified>
</cp:coreProperties>
</file>