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7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9" r:id="rId2"/>
    <p:sldMasterId id="2147483683" r:id="rId3"/>
    <p:sldMasterId id="2147483695" r:id="rId4"/>
    <p:sldMasterId id="2147483699" r:id="rId5"/>
    <p:sldMasterId id="2147483712" r:id="rId6"/>
    <p:sldMasterId id="2147483759" r:id="rId7"/>
    <p:sldMasterId id="2147483771" r:id="rId8"/>
  </p:sldMasterIdLst>
  <p:notesMasterIdLst>
    <p:notesMasterId r:id="rId36"/>
  </p:notesMasterIdLst>
  <p:sldIdLst>
    <p:sldId id="256" r:id="rId9"/>
    <p:sldId id="387" r:id="rId10"/>
    <p:sldId id="259" r:id="rId11"/>
    <p:sldId id="390" r:id="rId12"/>
    <p:sldId id="286" r:id="rId13"/>
    <p:sldId id="283" r:id="rId14"/>
    <p:sldId id="374" r:id="rId15"/>
    <p:sldId id="440" r:id="rId16"/>
    <p:sldId id="435" r:id="rId17"/>
    <p:sldId id="443" r:id="rId18"/>
    <p:sldId id="438" r:id="rId19"/>
    <p:sldId id="277" r:id="rId20"/>
    <p:sldId id="461" r:id="rId21"/>
    <p:sldId id="430" r:id="rId22"/>
    <p:sldId id="859" r:id="rId23"/>
    <p:sldId id="476" r:id="rId24"/>
    <p:sldId id="287" r:id="rId25"/>
    <p:sldId id="861" r:id="rId26"/>
    <p:sldId id="862" r:id="rId27"/>
    <p:sldId id="863" r:id="rId28"/>
    <p:sldId id="864" r:id="rId29"/>
    <p:sldId id="865" r:id="rId30"/>
    <p:sldId id="261" r:id="rId31"/>
    <p:sldId id="560" r:id="rId32"/>
    <p:sldId id="563" r:id="rId33"/>
    <p:sldId id="860" r:id="rId34"/>
    <p:sldId id="65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C6CCC2-7755-4E03-9A62-9B3545B96236}" v="22" dt="2022-03-22T14:44:30.0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63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microsoft.com/office/2015/10/relationships/revisionInfo" Target="revisionInfo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i Bongs (Physics and Astronomy)" userId="e952b689-a488-4917-a5cf-024b48462598" providerId="ADAL" clId="{79C6CCC2-7755-4E03-9A62-9B3545B96236}"/>
    <pc:docChg chg="undo custSel addSld delSld modSld sldOrd">
      <pc:chgData name="Kai Bongs (Physics and Astronomy)" userId="e952b689-a488-4917-a5cf-024b48462598" providerId="ADAL" clId="{79C6CCC2-7755-4E03-9A62-9B3545B96236}" dt="2022-03-22T14:44:42.796" v="489" actId="404"/>
      <pc:docMkLst>
        <pc:docMk/>
      </pc:docMkLst>
      <pc:sldChg chg="modSp mod">
        <pc:chgData name="Kai Bongs (Physics and Astronomy)" userId="e952b689-a488-4917-a5cf-024b48462598" providerId="ADAL" clId="{79C6CCC2-7755-4E03-9A62-9B3545B96236}" dt="2022-03-18T14:13:11.339" v="174" actId="20577"/>
        <pc:sldMkLst>
          <pc:docMk/>
          <pc:sldMk cId="4249882305" sldId="256"/>
        </pc:sldMkLst>
        <pc:spChg chg="mod">
          <ac:chgData name="Kai Bongs (Physics and Astronomy)" userId="e952b689-a488-4917-a5cf-024b48462598" providerId="ADAL" clId="{79C6CCC2-7755-4E03-9A62-9B3545B96236}" dt="2022-03-18T14:13:11.339" v="174" actId="20577"/>
          <ac:spMkLst>
            <pc:docMk/>
            <pc:sldMk cId="4249882305" sldId="256"/>
            <ac:spMk id="3" creationId="{00000000-0000-0000-0000-000000000000}"/>
          </ac:spMkLst>
        </pc:spChg>
      </pc:sldChg>
      <pc:sldChg chg="add del">
        <pc:chgData name="Kai Bongs (Physics and Astronomy)" userId="e952b689-a488-4917-a5cf-024b48462598" providerId="ADAL" clId="{79C6CCC2-7755-4E03-9A62-9B3545B96236}" dt="2022-03-22T10:57:35.010" v="467"/>
        <pc:sldMkLst>
          <pc:docMk/>
          <pc:sldMk cId="1109830335" sldId="261"/>
        </pc:sldMkLst>
      </pc:sldChg>
      <pc:sldChg chg="modSp add del mod">
        <pc:chgData name="Kai Bongs (Physics and Astronomy)" userId="e952b689-a488-4917-a5cf-024b48462598" providerId="ADAL" clId="{79C6CCC2-7755-4E03-9A62-9B3545B96236}" dt="2022-03-18T14:45:48.953" v="360" actId="47"/>
        <pc:sldMkLst>
          <pc:docMk/>
          <pc:sldMk cId="3995090339" sldId="263"/>
        </pc:sldMkLst>
        <pc:spChg chg="mod">
          <ac:chgData name="Kai Bongs (Physics and Astronomy)" userId="e952b689-a488-4917-a5cf-024b48462598" providerId="ADAL" clId="{79C6CCC2-7755-4E03-9A62-9B3545B96236}" dt="2022-03-18T14:40:34.356" v="342" actId="20577"/>
          <ac:spMkLst>
            <pc:docMk/>
            <pc:sldMk cId="3995090339" sldId="263"/>
            <ac:spMk id="8" creationId="{00000000-0000-0000-0000-000000000000}"/>
          </ac:spMkLst>
        </pc:spChg>
      </pc:sldChg>
      <pc:sldChg chg="add del">
        <pc:chgData name="Kai Bongs (Physics and Astronomy)" userId="e952b689-a488-4917-a5cf-024b48462598" providerId="ADAL" clId="{79C6CCC2-7755-4E03-9A62-9B3545B96236}" dt="2022-03-18T14:45:50.042" v="361" actId="47"/>
        <pc:sldMkLst>
          <pc:docMk/>
          <pc:sldMk cId="3018755597" sldId="270"/>
        </pc:sldMkLst>
      </pc:sldChg>
      <pc:sldChg chg="add del">
        <pc:chgData name="Kai Bongs (Physics and Astronomy)" userId="e952b689-a488-4917-a5cf-024b48462598" providerId="ADAL" clId="{79C6CCC2-7755-4E03-9A62-9B3545B96236}" dt="2022-03-18T14:45:50.899" v="362" actId="47"/>
        <pc:sldMkLst>
          <pc:docMk/>
          <pc:sldMk cId="3180594913" sldId="271"/>
        </pc:sldMkLst>
      </pc:sldChg>
      <pc:sldChg chg="delSp modSp add del mod ord">
        <pc:chgData name="Kai Bongs (Physics and Astronomy)" userId="e952b689-a488-4917-a5cf-024b48462598" providerId="ADAL" clId="{79C6CCC2-7755-4E03-9A62-9B3545B96236}" dt="2022-03-18T14:45:44.260" v="359"/>
        <pc:sldMkLst>
          <pc:docMk/>
          <pc:sldMk cId="2976067982" sldId="277"/>
        </pc:sldMkLst>
        <pc:spChg chg="mod">
          <ac:chgData name="Kai Bongs (Physics and Astronomy)" userId="e952b689-a488-4917-a5cf-024b48462598" providerId="ADAL" clId="{79C6CCC2-7755-4E03-9A62-9B3545B96236}" dt="2022-03-18T14:38:49.822" v="315" actId="20577"/>
          <ac:spMkLst>
            <pc:docMk/>
            <pc:sldMk cId="2976067982" sldId="277"/>
            <ac:spMk id="2" creationId="{00000000-0000-0000-0000-000000000000}"/>
          </ac:spMkLst>
        </pc:spChg>
        <pc:spChg chg="del">
          <ac:chgData name="Kai Bongs (Physics and Astronomy)" userId="e952b689-a488-4917-a5cf-024b48462598" providerId="ADAL" clId="{79C6CCC2-7755-4E03-9A62-9B3545B96236}" dt="2022-03-18T14:38:35.542" v="283" actId="478"/>
          <ac:spMkLst>
            <pc:docMk/>
            <pc:sldMk cId="2976067982" sldId="277"/>
            <ac:spMk id="6" creationId="{00000000-0000-0000-0000-000000000000}"/>
          </ac:spMkLst>
        </pc:spChg>
      </pc:sldChg>
      <pc:sldChg chg="add del">
        <pc:chgData name="Kai Bongs (Physics and Astronomy)" userId="e952b689-a488-4917-a5cf-024b48462598" providerId="ADAL" clId="{79C6CCC2-7755-4E03-9A62-9B3545B96236}" dt="2022-03-18T14:40:58.785" v="343" actId="47"/>
        <pc:sldMkLst>
          <pc:docMk/>
          <pc:sldMk cId="3970472499" sldId="280"/>
        </pc:sldMkLst>
      </pc:sldChg>
      <pc:sldChg chg="add del">
        <pc:chgData name="Kai Bongs (Physics and Astronomy)" userId="e952b689-a488-4917-a5cf-024b48462598" providerId="ADAL" clId="{79C6CCC2-7755-4E03-9A62-9B3545B96236}" dt="2022-03-18T14:41:10.332" v="344" actId="47"/>
        <pc:sldMkLst>
          <pc:docMk/>
          <pc:sldMk cId="4070959630" sldId="281"/>
        </pc:sldMkLst>
      </pc:sldChg>
      <pc:sldChg chg="del">
        <pc:chgData name="Kai Bongs (Physics and Astronomy)" userId="e952b689-a488-4917-a5cf-024b48462598" providerId="ADAL" clId="{79C6CCC2-7755-4E03-9A62-9B3545B96236}" dt="2022-03-18T14:17:40.965" v="176" actId="47"/>
        <pc:sldMkLst>
          <pc:docMk/>
          <pc:sldMk cId="413459963" sldId="282"/>
        </pc:sldMkLst>
      </pc:sldChg>
      <pc:sldChg chg="modSp mod">
        <pc:chgData name="Kai Bongs (Physics and Astronomy)" userId="e952b689-a488-4917-a5cf-024b48462598" providerId="ADAL" clId="{79C6CCC2-7755-4E03-9A62-9B3545B96236}" dt="2022-03-18T14:36:42.442" v="279" actId="20577"/>
        <pc:sldMkLst>
          <pc:docMk/>
          <pc:sldMk cId="667015791" sldId="283"/>
        </pc:sldMkLst>
        <pc:spChg chg="mod">
          <ac:chgData name="Kai Bongs (Physics and Astronomy)" userId="e952b689-a488-4917-a5cf-024b48462598" providerId="ADAL" clId="{79C6CCC2-7755-4E03-9A62-9B3545B96236}" dt="2022-03-18T14:36:42.442" v="279" actId="20577"/>
          <ac:spMkLst>
            <pc:docMk/>
            <pc:sldMk cId="667015791" sldId="283"/>
            <ac:spMk id="2" creationId="{00000000-0000-0000-0000-000000000000}"/>
          </ac:spMkLst>
        </pc:spChg>
      </pc:sldChg>
      <pc:sldChg chg="del">
        <pc:chgData name="Kai Bongs (Physics and Astronomy)" userId="e952b689-a488-4917-a5cf-024b48462598" providerId="ADAL" clId="{79C6CCC2-7755-4E03-9A62-9B3545B96236}" dt="2022-03-18T14:13:33.779" v="175" actId="47"/>
        <pc:sldMkLst>
          <pc:docMk/>
          <pc:sldMk cId="94157478" sldId="284"/>
        </pc:sldMkLst>
      </pc:sldChg>
      <pc:sldChg chg="add del ord">
        <pc:chgData name="Kai Bongs (Physics and Astronomy)" userId="e952b689-a488-4917-a5cf-024b48462598" providerId="ADAL" clId="{79C6CCC2-7755-4E03-9A62-9B3545B96236}" dt="2022-03-18T14:46:06.601" v="364"/>
        <pc:sldMkLst>
          <pc:docMk/>
          <pc:sldMk cId="3279904428" sldId="287"/>
        </pc:sldMkLst>
      </pc:sldChg>
      <pc:sldChg chg="del">
        <pc:chgData name="Kai Bongs (Physics and Astronomy)" userId="e952b689-a488-4917-a5cf-024b48462598" providerId="ADAL" clId="{79C6CCC2-7755-4E03-9A62-9B3545B96236}" dt="2022-03-18T14:36:26.232" v="270" actId="47"/>
        <pc:sldMkLst>
          <pc:docMk/>
          <pc:sldMk cId="4226109906" sldId="290"/>
        </pc:sldMkLst>
      </pc:sldChg>
      <pc:sldChg chg="del">
        <pc:chgData name="Kai Bongs (Physics and Astronomy)" userId="e952b689-a488-4917-a5cf-024b48462598" providerId="ADAL" clId="{79C6CCC2-7755-4E03-9A62-9B3545B96236}" dt="2022-03-18T14:20:23.469" v="236" actId="47"/>
        <pc:sldMkLst>
          <pc:docMk/>
          <pc:sldMk cId="1497216472" sldId="291"/>
        </pc:sldMkLst>
      </pc:sldChg>
      <pc:sldChg chg="del">
        <pc:chgData name="Kai Bongs (Physics and Astronomy)" userId="e952b689-a488-4917-a5cf-024b48462598" providerId="ADAL" clId="{79C6CCC2-7755-4E03-9A62-9B3545B96236}" dt="2022-03-18T14:20:29.529" v="241" actId="47"/>
        <pc:sldMkLst>
          <pc:docMk/>
          <pc:sldMk cId="3089013704" sldId="298"/>
        </pc:sldMkLst>
      </pc:sldChg>
      <pc:sldChg chg="del">
        <pc:chgData name="Kai Bongs (Physics and Astronomy)" userId="e952b689-a488-4917-a5cf-024b48462598" providerId="ADAL" clId="{79C6CCC2-7755-4E03-9A62-9B3545B96236}" dt="2022-03-18T14:20:44.163" v="251" actId="47"/>
        <pc:sldMkLst>
          <pc:docMk/>
          <pc:sldMk cId="1003577257" sldId="299"/>
        </pc:sldMkLst>
      </pc:sldChg>
      <pc:sldChg chg="modSp add del mod">
        <pc:chgData name="Kai Bongs (Physics and Astronomy)" userId="e952b689-a488-4917-a5cf-024b48462598" providerId="ADAL" clId="{79C6CCC2-7755-4E03-9A62-9B3545B96236}" dt="2022-03-18T16:05:21.039" v="451" actId="47"/>
        <pc:sldMkLst>
          <pc:docMk/>
          <pc:sldMk cId="2608492884" sldId="305"/>
        </pc:sldMkLst>
        <pc:spChg chg="mod">
          <ac:chgData name="Kai Bongs (Physics and Astronomy)" userId="e952b689-a488-4917-a5cf-024b48462598" providerId="ADAL" clId="{79C6CCC2-7755-4E03-9A62-9B3545B96236}" dt="2022-03-18T14:27:01.586" v="264"/>
          <ac:spMkLst>
            <pc:docMk/>
            <pc:sldMk cId="2608492884" sldId="305"/>
            <ac:spMk id="2" creationId="{00000000-0000-0000-0000-000000000000}"/>
          </ac:spMkLst>
        </pc:spChg>
        <pc:spChg chg="mod">
          <ac:chgData name="Kai Bongs (Physics and Astronomy)" userId="e952b689-a488-4917-a5cf-024b48462598" providerId="ADAL" clId="{79C6CCC2-7755-4E03-9A62-9B3545B96236}" dt="2022-03-18T14:27:01.586" v="264"/>
          <ac:spMkLst>
            <pc:docMk/>
            <pc:sldMk cId="2608492884" sldId="305"/>
            <ac:spMk id="6" creationId="{00000000-0000-0000-0000-000000000000}"/>
          </ac:spMkLst>
        </pc:spChg>
      </pc:sldChg>
      <pc:sldChg chg="del">
        <pc:chgData name="Kai Bongs (Physics and Astronomy)" userId="e952b689-a488-4917-a5cf-024b48462598" providerId="ADAL" clId="{79C6CCC2-7755-4E03-9A62-9B3545B96236}" dt="2022-03-18T14:20:40.073" v="247" actId="47"/>
        <pc:sldMkLst>
          <pc:docMk/>
          <pc:sldMk cId="3779106752" sldId="306"/>
        </pc:sldMkLst>
      </pc:sldChg>
      <pc:sldChg chg="del">
        <pc:chgData name="Kai Bongs (Physics and Astronomy)" userId="e952b689-a488-4917-a5cf-024b48462598" providerId="ADAL" clId="{79C6CCC2-7755-4E03-9A62-9B3545B96236}" dt="2022-03-18T14:20:42.305" v="249" actId="47"/>
        <pc:sldMkLst>
          <pc:docMk/>
          <pc:sldMk cId="668684141" sldId="309"/>
        </pc:sldMkLst>
      </pc:sldChg>
      <pc:sldChg chg="del">
        <pc:chgData name="Kai Bongs (Physics and Astronomy)" userId="e952b689-a488-4917-a5cf-024b48462598" providerId="ADAL" clId="{79C6CCC2-7755-4E03-9A62-9B3545B96236}" dt="2022-03-18T14:18:12.313" v="180" actId="47"/>
        <pc:sldMkLst>
          <pc:docMk/>
          <pc:sldMk cId="3909507002" sldId="315"/>
        </pc:sldMkLst>
      </pc:sldChg>
      <pc:sldChg chg="del">
        <pc:chgData name="Kai Bongs (Physics and Astronomy)" userId="e952b689-a488-4917-a5cf-024b48462598" providerId="ADAL" clId="{79C6CCC2-7755-4E03-9A62-9B3545B96236}" dt="2022-03-18T14:18:15.201" v="181" actId="47"/>
        <pc:sldMkLst>
          <pc:docMk/>
          <pc:sldMk cId="2503894015" sldId="356"/>
        </pc:sldMkLst>
      </pc:sldChg>
      <pc:sldChg chg="del">
        <pc:chgData name="Kai Bongs (Physics and Astronomy)" userId="e952b689-a488-4917-a5cf-024b48462598" providerId="ADAL" clId="{79C6CCC2-7755-4E03-9A62-9B3545B96236}" dt="2022-03-18T14:36:15.936" v="269" actId="47"/>
        <pc:sldMkLst>
          <pc:docMk/>
          <pc:sldMk cId="3493360177" sldId="357"/>
        </pc:sldMkLst>
      </pc:sldChg>
      <pc:sldChg chg="del">
        <pc:chgData name="Kai Bongs (Physics and Astronomy)" userId="e952b689-a488-4917-a5cf-024b48462598" providerId="ADAL" clId="{79C6CCC2-7755-4E03-9A62-9B3545B96236}" dt="2022-03-18T14:20:30.462" v="242" actId="47"/>
        <pc:sldMkLst>
          <pc:docMk/>
          <pc:sldMk cId="1196221048" sldId="362"/>
        </pc:sldMkLst>
      </pc:sldChg>
      <pc:sldChg chg="del">
        <pc:chgData name="Kai Bongs (Physics and Astronomy)" userId="e952b689-a488-4917-a5cf-024b48462598" providerId="ADAL" clId="{79C6CCC2-7755-4E03-9A62-9B3545B96236}" dt="2022-03-18T14:20:36.931" v="244" actId="47"/>
        <pc:sldMkLst>
          <pc:docMk/>
          <pc:sldMk cId="3490438989" sldId="369"/>
        </pc:sldMkLst>
      </pc:sldChg>
      <pc:sldChg chg="del">
        <pc:chgData name="Kai Bongs (Physics and Astronomy)" userId="e952b689-a488-4917-a5cf-024b48462598" providerId="ADAL" clId="{79C6CCC2-7755-4E03-9A62-9B3545B96236}" dt="2022-03-18T14:20:33.516" v="243" actId="47"/>
        <pc:sldMkLst>
          <pc:docMk/>
          <pc:sldMk cId="1213518254" sldId="370"/>
        </pc:sldMkLst>
      </pc:sldChg>
      <pc:sldChg chg="del">
        <pc:chgData name="Kai Bongs (Physics and Astronomy)" userId="e952b689-a488-4917-a5cf-024b48462598" providerId="ADAL" clId="{79C6CCC2-7755-4E03-9A62-9B3545B96236}" dt="2022-03-18T14:18:37.783" v="183" actId="47"/>
        <pc:sldMkLst>
          <pc:docMk/>
          <pc:sldMk cId="3695180396" sldId="373"/>
        </pc:sldMkLst>
      </pc:sldChg>
      <pc:sldChg chg="del">
        <pc:chgData name="Kai Bongs (Physics and Astronomy)" userId="e952b689-a488-4917-a5cf-024b48462598" providerId="ADAL" clId="{79C6CCC2-7755-4E03-9A62-9B3545B96236}" dt="2022-03-18T14:37:06.217" v="280" actId="47"/>
        <pc:sldMkLst>
          <pc:docMk/>
          <pc:sldMk cId="4025364768" sldId="375"/>
        </pc:sldMkLst>
      </pc:sldChg>
      <pc:sldChg chg="del">
        <pc:chgData name="Kai Bongs (Physics and Astronomy)" userId="e952b689-a488-4917-a5cf-024b48462598" providerId="ADAL" clId="{79C6CCC2-7755-4E03-9A62-9B3545B96236}" dt="2022-03-18T14:37:08.307" v="281" actId="47"/>
        <pc:sldMkLst>
          <pc:docMk/>
          <pc:sldMk cId="2807463125" sldId="376"/>
        </pc:sldMkLst>
      </pc:sldChg>
      <pc:sldChg chg="del">
        <pc:chgData name="Kai Bongs (Physics and Astronomy)" userId="e952b689-a488-4917-a5cf-024b48462598" providerId="ADAL" clId="{79C6CCC2-7755-4E03-9A62-9B3545B96236}" dt="2022-03-18T14:37:43.481" v="282" actId="47"/>
        <pc:sldMkLst>
          <pc:docMk/>
          <pc:sldMk cId="456041995" sldId="377"/>
        </pc:sldMkLst>
      </pc:sldChg>
      <pc:sldChg chg="del">
        <pc:chgData name="Kai Bongs (Physics and Astronomy)" userId="e952b689-a488-4917-a5cf-024b48462598" providerId="ADAL" clId="{79C6CCC2-7755-4E03-9A62-9B3545B96236}" dt="2022-03-18T14:20:43.076" v="250" actId="47"/>
        <pc:sldMkLst>
          <pc:docMk/>
          <pc:sldMk cId="3791677531" sldId="388"/>
        </pc:sldMkLst>
      </pc:sldChg>
      <pc:sldChg chg="del">
        <pc:chgData name="Kai Bongs (Physics and Astronomy)" userId="e952b689-a488-4917-a5cf-024b48462598" providerId="ADAL" clId="{79C6CCC2-7755-4E03-9A62-9B3545B96236}" dt="2022-03-18T14:20:24.276" v="237" actId="47"/>
        <pc:sldMkLst>
          <pc:docMk/>
          <pc:sldMk cId="2584613529" sldId="392"/>
        </pc:sldMkLst>
      </pc:sldChg>
      <pc:sldChg chg="del">
        <pc:chgData name="Kai Bongs (Physics and Astronomy)" userId="e952b689-a488-4917-a5cf-024b48462598" providerId="ADAL" clId="{79C6CCC2-7755-4E03-9A62-9B3545B96236}" dt="2022-03-18T14:20:25.132" v="238" actId="47"/>
        <pc:sldMkLst>
          <pc:docMk/>
          <pc:sldMk cId="3833103710" sldId="393"/>
        </pc:sldMkLst>
      </pc:sldChg>
      <pc:sldChg chg="del">
        <pc:chgData name="Kai Bongs (Physics and Astronomy)" userId="e952b689-a488-4917-a5cf-024b48462598" providerId="ADAL" clId="{79C6CCC2-7755-4E03-9A62-9B3545B96236}" dt="2022-03-18T14:20:27.021" v="239" actId="47"/>
        <pc:sldMkLst>
          <pc:docMk/>
          <pc:sldMk cId="4064803312" sldId="394"/>
        </pc:sldMkLst>
      </pc:sldChg>
      <pc:sldChg chg="del">
        <pc:chgData name="Kai Bongs (Physics and Astronomy)" userId="e952b689-a488-4917-a5cf-024b48462598" providerId="ADAL" clId="{79C6CCC2-7755-4E03-9A62-9B3545B96236}" dt="2022-03-18T14:20:28.056" v="240" actId="47"/>
        <pc:sldMkLst>
          <pc:docMk/>
          <pc:sldMk cId="194753009" sldId="395"/>
        </pc:sldMkLst>
      </pc:sldChg>
      <pc:sldChg chg="add del modTransition">
        <pc:chgData name="Kai Bongs (Physics and Astronomy)" userId="e952b689-a488-4917-a5cf-024b48462598" providerId="ADAL" clId="{79C6CCC2-7755-4E03-9A62-9B3545B96236}" dt="2022-03-18T14:22:34.085" v="254"/>
        <pc:sldMkLst>
          <pc:docMk/>
          <pc:sldMk cId="1084492065" sldId="430"/>
        </pc:sldMkLst>
      </pc:sldChg>
      <pc:sldChg chg="del">
        <pc:chgData name="Kai Bongs (Physics and Astronomy)" userId="e952b689-a488-4917-a5cf-024b48462598" providerId="ADAL" clId="{79C6CCC2-7755-4E03-9A62-9B3545B96236}" dt="2022-03-18T14:18:11.050" v="179" actId="47"/>
        <pc:sldMkLst>
          <pc:docMk/>
          <pc:sldMk cId="2562867356" sldId="433"/>
        </pc:sldMkLst>
      </pc:sldChg>
      <pc:sldChg chg="modSp mod">
        <pc:chgData name="Kai Bongs (Physics and Astronomy)" userId="e952b689-a488-4917-a5cf-024b48462598" providerId="ADAL" clId="{79C6CCC2-7755-4E03-9A62-9B3545B96236}" dt="2022-03-18T14:19:57.208" v="235" actId="20577"/>
        <pc:sldMkLst>
          <pc:docMk/>
          <pc:sldMk cId="247000103" sldId="443"/>
        </pc:sldMkLst>
        <pc:spChg chg="mod">
          <ac:chgData name="Kai Bongs (Physics and Astronomy)" userId="e952b689-a488-4917-a5cf-024b48462598" providerId="ADAL" clId="{79C6CCC2-7755-4E03-9A62-9B3545B96236}" dt="2022-03-18T14:19:57.208" v="235" actId="20577"/>
          <ac:spMkLst>
            <pc:docMk/>
            <pc:sldMk cId="247000103" sldId="443"/>
            <ac:spMk id="21" creationId="{00000000-0000-0000-0000-000000000000}"/>
          </ac:spMkLst>
        </pc:spChg>
      </pc:sldChg>
      <pc:sldChg chg="add del">
        <pc:chgData name="Kai Bongs (Physics and Astronomy)" userId="e952b689-a488-4917-a5cf-024b48462598" providerId="ADAL" clId="{79C6CCC2-7755-4E03-9A62-9B3545B96236}" dt="2022-03-18T14:22:34.085" v="254"/>
        <pc:sldMkLst>
          <pc:docMk/>
          <pc:sldMk cId="1036999475" sldId="461"/>
        </pc:sldMkLst>
      </pc:sldChg>
      <pc:sldChg chg="del">
        <pc:chgData name="Kai Bongs (Physics and Astronomy)" userId="e952b689-a488-4917-a5cf-024b48462598" providerId="ADAL" clId="{79C6CCC2-7755-4E03-9A62-9B3545B96236}" dt="2022-03-18T14:18:08.757" v="178" actId="47"/>
        <pc:sldMkLst>
          <pc:docMk/>
          <pc:sldMk cId="3293480514" sldId="472"/>
        </pc:sldMkLst>
      </pc:sldChg>
      <pc:sldChg chg="del">
        <pc:chgData name="Kai Bongs (Physics and Astronomy)" userId="e952b689-a488-4917-a5cf-024b48462598" providerId="ADAL" clId="{79C6CCC2-7755-4E03-9A62-9B3545B96236}" dt="2022-03-18T14:18:35.949" v="182" actId="47"/>
        <pc:sldMkLst>
          <pc:docMk/>
          <pc:sldMk cId="1077230897" sldId="473"/>
        </pc:sldMkLst>
      </pc:sldChg>
      <pc:sldChg chg="del">
        <pc:chgData name="Kai Bongs (Physics and Astronomy)" userId="e952b689-a488-4917-a5cf-024b48462598" providerId="ADAL" clId="{79C6CCC2-7755-4E03-9A62-9B3545B96236}" dt="2022-03-18T14:20:36.963" v="245" actId="47"/>
        <pc:sldMkLst>
          <pc:docMk/>
          <pc:sldMk cId="3665930036" sldId="477"/>
        </pc:sldMkLst>
      </pc:sldChg>
      <pc:sldChg chg="del">
        <pc:chgData name="Kai Bongs (Physics and Astronomy)" userId="e952b689-a488-4917-a5cf-024b48462598" providerId="ADAL" clId="{79C6CCC2-7755-4E03-9A62-9B3545B96236}" dt="2022-03-18T14:20:39.053" v="246" actId="47"/>
        <pc:sldMkLst>
          <pc:docMk/>
          <pc:sldMk cId="1942697193" sldId="478"/>
        </pc:sldMkLst>
      </pc:sldChg>
      <pc:sldChg chg="del">
        <pc:chgData name="Kai Bongs (Physics and Astronomy)" userId="e952b689-a488-4917-a5cf-024b48462598" providerId="ADAL" clId="{79C6CCC2-7755-4E03-9A62-9B3545B96236}" dt="2022-03-18T14:20:41.334" v="248" actId="47"/>
        <pc:sldMkLst>
          <pc:docMk/>
          <pc:sldMk cId="880269967" sldId="479"/>
        </pc:sldMkLst>
      </pc:sldChg>
      <pc:sldChg chg="modSp add del mod">
        <pc:chgData name="Kai Bongs (Physics and Astronomy)" userId="e952b689-a488-4917-a5cf-024b48462598" providerId="ADAL" clId="{79C6CCC2-7755-4E03-9A62-9B3545B96236}" dt="2022-03-18T14:25:42.164" v="259"/>
        <pc:sldMkLst>
          <pc:docMk/>
          <pc:sldMk cId="1509565526" sldId="560"/>
        </pc:sldMkLst>
        <pc:spChg chg="mod">
          <ac:chgData name="Kai Bongs (Physics and Astronomy)" userId="e952b689-a488-4917-a5cf-024b48462598" providerId="ADAL" clId="{79C6CCC2-7755-4E03-9A62-9B3545B96236}" dt="2022-03-18T14:25:42.071" v="258"/>
          <ac:spMkLst>
            <pc:docMk/>
            <pc:sldMk cId="1509565526" sldId="560"/>
            <ac:spMk id="2" creationId="{CD3B3846-095C-9F4B-96D9-87180855965A}"/>
          </ac:spMkLst>
        </pc:spChg>
      </pc:sldChg>
      <pc:sldChg chg="addSp delSp modSp add del mod">
        <pc:chgData name="Kai Bongs (Physics and Astronomy)" userId="e952b689-a488-4917-a5cf-024b48462598" providerId="ADAL" clId="{79C6CCC2-7755-4E03-9A62-9B3545B96236}" dt="2022-03-18T14:50:32.057" v="447" actId="478"/>
        <pc:sldMkLst>
          <pc:docMk/>
          <pc:sldMk cId="739256583" sldId="563"/>
        </pc:sldMkLst>
        <pc:spChg chg="add del mod">
          <ac:chgData name="Kai Bongs (Physics and Astronomy)" userId="e952b689-a488-4917-a5cf-024b48462598" providerId="ADAL" clId="{79C6CCC2-7755-4E03-9A62-9B3545B96236}" dt="2022-03-18T14:50:32.057" v="447" actId="478"/>
          <ac:spMkLst>
            <pc:docMk/>
            <pc:sldMk cId="739256583" sldId="563"/>
            <ac:spMk id="11" creationId="{4F37E4D0-AF32-4D1E-BA7B-AC9577A90253}"/>
          </ac:spMkLst>
        </pc:spChg>
      </pc:sldChg>
      <pc:sldChg chg="del">
        <pc:chgData name="Kai Bongs (Physics and Astronomy)" userId="e952b689-a488-4917-a5cf-024b48462598" providerId="ADAL" clId="{79C6CCC2-7755-4E03-9A62-9B3545B96236}" dt="2022-03-18T14:17:57.413" v="177" actId="47"/>
        <pc:sldMkLst>
          <pc:docMk/>
          <pc:sldMk cId="1205660308" sldId="653"/>
        </pc:sldMkLst>
      </pc:sldChg>
      <pc:sldChg chg="addSp modSp mod">
        <pc:chgData name="Kai Bongs (Physics and Astronomy)" userId="e952b689-a488-4917-a5cf-024b48462598" providerId="ADAL" clId="{79C6CCC2-7755-4E03-9A62-9B3545B96236}" dt="2022-03-22T14:44:42.796" v="489" actId="404"/>
        <pc:sldMkLst>
          <pc:docMk/>
          <pc:sldMk cId="126236744" sldId="654"/>
        </pc:sldMkLst>
        <pc:spChg chg="mod">
          <ac:chgData name="Kai Bongs (Physics and Astronomy)" userId="e952b689-a488-4917-a5cf-024b48462598" providerId="ADAL" clId="{79C6CCC2-7755-4E03-9A62-9B3545B96236}" dt="2022-03-18T16:07:50.329" v="464" actId="20577"/>
          <ac:spMkLst>
            <pc:docMk/>
            <pc:sldMk cId="126236744" sldId="654"/>
            <ac:spMk id="2" creationId="{00000000-0000-0000-0000-000000000000}"/>
          </ac:spMkLst>
        </pc:spChg>
        <pc:spChg chg="add mod">
          <ac:chgData name="Kai Bongs (Physics and Astronomy)" userId="e952b689-a488-4917-a5cf-024b48462598" providerId="ADAL" clId="{79C6CCC2-7755-4E03-9A62-9B3545B96236}" dt="2022-03-22T14:44:42.796" v="489" actId="404"/>
          <ac:spMkLst>
            <pc:docMk/>
            <pc:sldMk cId="126236744" sldId="654"/>
            <ac:spMk id="5" creationId="{C1543C0D-45AC-4CA4-AC53-02037CBE6A12}"/>
          </ac:spMkLst>
        </pc:spChg>
      </pc:sldChg>
      <pc:sldChg chg="add del">
        <pc:chgData name="Kai Bongs (Physics and Astronomy)" userId="e952b689-a488-4917-a5cf-024b48462598" providerId="ADAL" clId="{79C6CCC2-7755-4E03-9A62-9B3545B96236}" dt="2022-03-18T16:05:33.598" v="454" actId="47"/>
        <pc:sldMkLst>
          <pc:docMk/>
          <pc:sldMk cId="2832437465" sldId="850"/>
        </pc:sldMkLst>
      </pc:sldChg>
      <pc:sldChg chg="add del">
        <pc:chgData name="Kai Bongs (Physics and Astronomy)" userId="e952b689-a488-4917-a5cf-024b48462598" providerId="ADAL" clId="{79C6CCC2-7755-4E03-9A62-9B3545B96236}" dt="2022-03-18T16:05:32.881" v="453" actId="47"/>
        <pc:sldMkLst>
          <pc:docMk/>
          <pc:sldMk cId="250726886" sldId="852"/>
        </pc:sldMkLst>
      </pc:sldChg>
      <pc:sldChg chg="add del">
        <pc:chgData name="Kai Bongs (Physics and Astronomy)" userId="e952b689-a488-4917-a5cf-024b48462598" providerId="ADAL" clId="{79C6CCC2-7755-4E03-9A62-9B3545B96236}" dt="2022-03-18T16:05:29.927" v="452" actId="47"/>
        <pc:sldMkLst>
          <pc:docMk/>
          <pc:sldMk cId="2834016460" sldId="858"/>
        </pc:sldMkLst>
      </pc:sldChg>
      <pc:sldChg chg="modSp add del mod">
        <pc:chgData name="Kai Bongs (Physics and Astronomy)" userId="e952b689-a488-4917-a5cf-024b48462598" providerId="ADAL" clId="{79C6CCC2-7755-4E03-9A62-9B3545B96236}" dt="2022-03-18T14:42:17.398" v="357" actId="1038"/>
        <pc:sldMkLst>
          <pc:docMk/>
          <pc:sldMk cId="400882377" sldId="859"/>
        </pc:sldMkLst>
        <pc:graphicFrameChg chg="mod modGraphic">
          <ac:chgData name="Kai Bongs (Physics and Astronomy)" userId="e952b689-a488-4917-a5cf-024b48462598" providerId="ADAL" clId="{79C6CCC2-7755-4E03-9A62-9B3545B96236}" dt="2022-03-18T14:42:17.398" v="357" actId="1038"/>
          <ac:graphicFrameMkLst>
            <pc:docMk/>
            <pc:sldMk cId="400882377" sldId="859"/>
            <ac:graphicFrameMk id="8" creationId="{49783EE0-058F-4162-8F92-548D482BC0B7}"/>
          </ac:graphicFrameMkLst>
        </pc:graphicFrameChg>
      </pc:sldChg>
      <pc:sldChg chg="add">
        <pc:chgData name="Kai Bongs (Physics and Astronomy)" userId="e952b689-a488-4917-a5cf-024b48462598" providerId="ADAL" clId="{79C6CCC2-7755-4E03-9A62-9B3545B96236}" dt="2022-03-18T14:50:27.098" v="446" actId="2890"/>
        <pc:sldMkLst>
          <pc:docMk/>
          <pc:sldMk cId="3741311585" sldId="860"/>
        </pc:sldMkLst>
      </pc:sldChg>
      <pc:sldChg chg="add">
        <pc:chgData name="Kai Bongs (Physics and Astronomy)" userId="e952b689-a488-4917-a5cf-024b48462598" providerId="ADAL" clId="{79C6CCC2-7755-4E03-9A62-9B3545B96236}" dt="2022-03-18T16:05:10.023" v="450"/>
        <pc:sldMkLst>
          <pc:docMk/>
          <pc:sldMk cId="97985306" sldId="861"/>
        </pc:sldMkLst>
      </pc:sldChg>
      <pc:sldChg chg="add del">
        <pc:chgData name="Kai Bongs (Physics and Astronomy)" userId="e952b689-a488-4917-a5cf-024b48462598" providerId="ADAL" clId="{79C6CCC2-7755-4E03-9A62-9B3545B96236}" dt="2022-03-18T16:05:09.928" v="449"/>
        <pc:sldMkLst>
          <pc:docMk/>
          <pc:sldMk cId="3560762877" sldId="861"/>
        </pc:sldMkLst>
      </pc:sldChg>
      <pc:sldChg chg="add">
        <pc:chgData name="Kai Bongs (Physics and Astronomy)" userId="e952b689-a488-4917-a5cf-024b48462598" providerId="ADAL" clId="{79C6CCC2-7755-4E03-9A62-9B3545B96236}" dt="2022-03-18T16:05:10.023" v="450"/>
        <pc:sldMkLst>
          <pc:docMk/>
          <pc:sldMk cId="3778501083" sldId="862"/>
        </pc:sldMkLst>
      </pc:sldChg>
      <pc:sldChg chg="add del">
        <pc:chgData name="Kai Bongs (Physics and Astronomy)" userId="e952b689-a488-4917-a5cf-024b48462598" providerId="ADAL" clId="{79C6CCC2-7755-4E03-9A62-9B3545B96236}" dt="2022-03-18T16:05:09.928" v="449"/>
        <pc:sldMkLst>
          <pc:docMk/>
          <pc:sldMk cId="3948625668" sldId="862"/>
        </pc:sldMkLst>
      </pc:sldChg>
      <pc:sldChg chg="add">
        <pc:chgData name="Kai Bongs (Physics and Astronomy)" userId="e952b689-a488-4917-a5cf-024b48462598" providerId="ADAL" clId="{79C6CCC2-7755-4E03-9A62-9B3545B96236}" dt="2022-03-18T16:05:10.023" v="450"/>
        <pc:sldMkLst>
          <pc:docMk/>
          <pc:sldMk cId="813427374" sldId="863"/>
        </pc:sldMkLst>
      </pc:sldChg>
      <pc:sldChg chg="add del">
        <pc:chgData name="Kai Bongs (Physics and Astronomy)" userId="e952b689-a488-4917-a5cf-024b48462598" providerId="ADAL" clId="{79C6CCC2-7755-4E03-9A62-9B3545B96236}" dt="2022-03-18T16:05:09.928" v="449"/>
        <pc:sldMkLst>
          <pc:docMk/>
          <pc:sldMk cId="2781131444" sldId="863"/>
        </pc:sldMkLst>
      </pc:sldChg>
      <pc:sldChg chg="add del">
        <pc:chgData name="Kai Bongs (Physics and Astronomy)" userId="e952b689-a488-4917-a5cf-024b48462598" providerId="ADAL" clId="{79C6CCC2-7755-4E03-9A62-9B3545B96236}" dt="2022-03-18T16:05:09.928" v="449"/>
        <pc:sldMkLst>
          <pc:docMk/>
          <pc:sldMk cId="1180821842" sldId="864"/>
        </pc:sldMkLst>
      </pc:sldChg>
      <pc:sldChg chg="add">
        <pc:chgData name="Kai Bongs (Physics and Astronomy)" userId="e952b689-a488-4917-a5cf-024b48462598" providerId="ADAL" clId="{79C6CCC2-7755-4E03-9A62-9B3545B96236}" dt="2022-03-18T16:05:10.023" v="450"/>
        <pc:sldMkLst>
          <pc:docMk/>
          <pc:sldMk cId="1727918216" sldId="864"/>
        </pc:sldMkLst>
      </pc:sldChg>
      <pc:sldChg chg="add del">
        <pc:chgData name="Kai Bongs (Physics and Astronomy)" userId="e952b689-a488-4917-a5cf-024b48462598" providerId="ADAL" clId="{79C6CCC2-7755-4E03-9A62-9B3545B96236}" dt="2022-03-18T16:05:10.023" v="450"/>
        <pc:sldMkLst>
          <pc:docMk/>
          <pc:sldMk cId="2631725156" sldId="865"/>
        </pc:sldMkLst>
      </pc:sldChg>
      <pc:sldMasterChg chg="delSldLayout">
        <pc:chgData name="Kai Bongs (Physics and Astronomy)" userId="e952b689-a488-4917-a5cf-024b48462598" providerId="ADAL" clId="{79C6CCC2-7755-4E03-9A62-9B3545B96236}" dt="2022-03-18T14:20:30.462" v="242" actId="47"/>
        <pc:sldMasterMkLst>
          <pc:docMk/>
          <pc:sldMasterMk cId="2716569092" sldId="2147483648"/>
        </pc:sldMasterMkLst>
        <pc:sldLayoutChg chg="del">
          <pc:chgData name="Kai Bongs (Physics and Astronomy)" userId="e952b689-a488-4917-a5cf-024b48462598" providerId="ADAL" clId="{79C6CCC2-7755-4E03-9A62-9B3545B96236}" dt="2022-03-18T14:20:25.132" v="238" actId="47"/>
          <pc:sldLayoutMkLst>
            <pc:docMk/>
            <pc:sldMasterMk cId="2716569092" sldId="2147483648"/>
            <pc:sldLayoutMk cId="499667442" sldId="2147483668"/>
          </pc:sldLayoutMkLst>
        </pc:sldLayoutChg>
        <pc:sldLayoutChg chg="del">
          <pc:chgData name="Kai Bongs (Physics and Astronomy)" userId="e952b689-a488-4917-a5cf-024b48462598" providerId="ADAL" clId="{79C6CCC2-7755-4E03-9A62-9B3545B96236}" dt="2022-03-18T14:20:30.462" v="242" actId="47"/>
          <pc:sldLayoutMkLst>
            <pc:docMk/>
            <pc:sldMasterMk cId="2716569092" sldId="2147483648"/>
            <pc:sldLayoutMk cId="3514325964" sldId="214748367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728C9-49F5-4ADE-BA9D-AC1B1BBF10EA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39483-2AF6-4D65-B60E-38C0AA5AF85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936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it-IT"/>
              <a:t>Slide about partners and programme</a:t>
            </a: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F914EC-2D35-444B-8E5B-E83AA4E8920A}" type="slidenum">
              <a:rPr kumimoji="0" lang="en-GB" alt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altLang="it-IT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62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it-IT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EB8C2D-53FC-4612-B524-9875F0BBDB0F}" type="slidenum">
              <a:rPr kumimoji="0" lang="en-GB" alt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altLang="it-IT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399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it-IT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EB8C2D-53FC-4612-B524-9875F0BBDB0F}" type="slidenum">
              <a:rPr kumimoji="0" lang="en-GB" alt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altLang="it-IT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494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it-IT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EB8C2D-53FC-4612-B524-9875F0BBDB0F}" type="slidenum">
              <a:rPr kumimoji="0" lang="en-GB" alt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altLang="it-IT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531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13A043-1493-42CC-8782-7F6246E082A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4645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E801A9-2AA2-FA4A-90DB-4BA82C5BB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itchFamily="1" charset="0"/>
                <a:ea typeface="ＭＳ Ｐゴシック" pitchFamily="1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" charset="0"/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764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0.jpe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0.jpe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0.jpe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0.jpe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ags" Target="../tags/tag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E570-5E80-4916-B992-CAD576CFDF41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346B-AB14-4614-BD57-2E268B488F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70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E570-5E80-4916-B992-CAD576CFDF41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346B-AB14-4614-BD57-2E268B488F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9287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powerpoi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pour une image  4">
            <a:extLst>
              <a:ext uri="{FF2B5EF4-FFF2-40B4-BE49-F238E27FC236}">
                <a16:creationId xmlns:a16="http://schemas.microsoft.com/office/drawing/2014/main" id="{8B40A96F-7B25-1C41-A623-57A881512D5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28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 noProof="0" dirty="0"/>
              <a:t>Picture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AD8A5DC-5D6E-314D-BBE0-0130CF0C0A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0523" y="2813764"/>
            <a:ext cx="11153644" cy="108337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3467" b="1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MODIFY THE TITLE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4A09CB7B-DF7C-6D41-BA7F-6912A4B9E1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0524" y="3946528"/>
            <a:ext cx="11153643" cy="714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33" cap="all" baseline="0">
                <a:solidFill>
                  <a:schemeClr val="bg1"/>
                </a:solidFill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GB" noProof="0" dirty="0"/>
              <a:t>MODIFY THE SUBTITLE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712E7B19-3C9D-7B43-8288-55194F9842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77" y="6401576"/>
            <a:ext cx="776521" cy="365125"/>
          </a:xfrm>
          <a:prstGeom prst="rect">
            <a:avLst/>
          </a:prstGeom>
        </p:spPr>
        <p:txBody>
          <a:bodyPr/>
          <a:lstStyle>
            <a:lvl1pPr algn="l">
              <a:defRPr sz="1333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GB" sz="1200" noProof="0" dirty="0"/>
              <a:t>///</a:t>
            </a:r>
            <a:r>
              <a:rPr lang="en-GB" noProof="0" dirty="0"/>
              <a:t> </a:t>
            </a:r>
            <a:fld id="{FD7EF743-58F7-B741-A9D7-F50F382F70B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4A8B1ED9-30C3-0B4E-AEFF-2A726B2EA9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6517" y="6478114"/>
            <a:ext cx="2791057" cy="19499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>
              <a:defRPr sz="667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Not referenced</a:t>
            </a:r>
          </a:p>
        </p:txBody>
      </p:sp>
      <p:sp>
        <p:nvSpPr>
          <p:cNvPr id="9" name="Espace réservé de la date 4">
            <a:extLst>
              <a:ext uri="{FF2B5EF4-FFF2-40B4-BE49-F238E27FC236}">
                <a16:creationId xmlns:a16="http://schemas.microsoft.com/office/drawing/2014/main" id="{9D218E1B-BFBD-C04A-8C30-7C7ADFB39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7316" y="6327213"/>
            <a:ext cx="2743200" cy="19499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67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6BE2C7B6-E44E-412E-B3E0-4B581514DA8B}" type="datetime1">
              <a:rPr lang="en-GB" noProof="0" smtClean="0"/>
              <a:t>22/03/2022</a:t>
            </a:fld>
            <a:endParaRPr lang="en-GB" noProof="0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3DBCDC0-9366-494B-A426-F2F7C6FD3CFF}"/>
              </a:ext>
            </a:extLst>
          </p:cNvPr>
          <p:cNvCxnSpPr/>
          <p:nvPr userDrawn="1"/>
        </p:nvCxnSpPr>
        <p:spPr>
          <a:xfrm>
            <a:off x="5197231" y="0"/>
            <a:ext cx="0" cy="2774461"/>
          </a:xfrm>
          <a:prstGeom prst="line">
            <a:avLst/>
          </a:prstGeom>
          <a:ln w="12700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D:\Users\lecheva1\Desktop\Communication\Societe\Logo\White version\logo Thales Alenia Space-Leonardo-toutBlanc-01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 t="24238" r="15710" b="21995"/>
          <a:stretch/>
        </p:blipFill>
        <p:spPr bwMode="auto">
          <a:xfrm>
            <a:off x="515579" y="369803"/>
            <a:ext cx="2405859" cy="10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3218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i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montagne, ciel, extérieur, crépuscule&#10;&#10;&#10;&#10;Description générée automatiquement">
            <a:extLst>
              <a:ext uri="{FF2B5EF4-FFF2-40B4-BE49-F238E27FC236}">
                <a16:creationId xmlns:a16="http://schemas.microsoft.com/office/drawing/2014/main" id="{D8D8BCE7-8ACC-DF4A-870F-D2D9A34DCE25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684" b="13045"/>
          <a:stretch/>
        </p:blipFill>
        <p:spPr>
          <a:xfrm>
            <a:off x="0" y="0"/>
            <a:ext cx="12192000" cy="6288000"/>
          </a:xfrm>
          <a:prstGeom prst="rect">
            <a:avLst/>
          </a:prstGeom>
        </p:spPr>
      </p:pic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5F3F7180-DD24-FF49-9AB1-769F86C95CC7}"/>
              </a:ext>
            </a:extLst>
          </p:cNvPr>
          <p:cNvCxnSpPr/>
          <p:nvPr userDrawn="1"/>
        </p:nvCxnSpPr>
        <p:spPr>
          <a:xfrm>
            <a:off x="2768664" y="-19664"/>
            <a:ext cx="0" cy="2688000"/>
          </a:xfrm>
          <a:prstGeom prst="line">
            <a:avLst/>
          </a:prstGeom>
          <a:ln w="12700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D6D08126-076C-8542-BEF8-1A0229DD83CC}"/>
              </a:ext>
            </a:extLst>
          </p:cNvPr>
          <p:cNvCxnSpPr>
            <a:cxnSpLocks/>
          </p:cNvCxnSpPr>
          <p:nvPr userDrawn="1"/>
        </p:nvCxnSpPr>
        <p:spPr>
          <a:xfrm flipV="1">
            <a:off x="7583196" y="4483872"/>
            <a:ext cx="0" cy="1816161"/>
          </a:xfrm>
          <a:prstGeom prst="line">
            <a:avLst/>
          </a:prstGeom>
          <a:ln w="12700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E1DEFBB9-8B25-0241-A652-AA98D6245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77" y="6401576"/>
            <a:ext cx="776521" cy="365125"/>
          </a:xfrm>
          <a:prstGeom prst="rect">
            <a:avLst/>
          </a:prstGeom>
        </p:spPr>
        <p:txBody>
          <a:bodyPr/>
          <a:lstStyle>
            <a:lvl1pPr algn="l">
              <a:defRPr sz="1333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GB" sz="1200" noProof="0" dirty="0"/>
              <a:t>///</a:t>
            </a:r>
            <a:r>
              <a:rPr lang="en-GB" noProof="0" dirty="0"/>
              <a:t> </a:t>
            </a:r>
            <a:fld id="{FD7EF743-58F7-B741-A9D7-F50F382F70B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6276C738-AF82-264D-8B57-29E090FD68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6517" y="6478114"/>
            <a:ext cx="2791057" cy="19499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>
              <a:defRPr sz="667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Not referenced</a:t>
            </a:r>
          </a:p>
        </p:txBody>
      </p:sp>
      <p:sp>
        <p:nvSpPr>
          <p:cNvPr id="11" name="Espace réservé de la date 4">
            <a:extLst>
              <a:ext uri="{FF2B5EF4-FFF2-40B4-BE49-F238E27FC236}">
                <a16:creationId xmlns:a16="http://schemas.microsoft.com/office/drawing/2014/main" id="{D1187BC7-B273-4440-9CB8-F9168AF398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7316" y="6327213"/>
            <a:ext cx="2743200" cy="19499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67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241B2503-6A67-4124-BC60-1F24F3F49F51}" type="datetime1">
              <a:rPr lang="en-GB" noProof="0" smtClean="0"/>
              <a:t>22/03/2022</a:t>
            </a:fld>
            <a:endParaRPr lang="en-GB" noProof="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3896579-3B38-3145-83E1-261082AB96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0523" y="2813764"/>
            <a:ext cx="11153644" cy="108337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3467" b="1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MODIFY THE TITLE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8F0EEB9-F6F9-8749-92F6-B013862DC4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0524" y="3946528"/>
            <a:ext cx="11153643" cy="714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33" cap="all" baseline="0">
                <a:solidFill>
                  <a:schemeClr val="bg1"/>
                </a:solidFill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GB" noProof="0" dirty="0"/>
              <a:t>MODIFY THE SUBTITLE</a:t>
            </a:r>
          </a:p>
        </p:txBody>
      </p:sp>
    </p:spTree>
    <p:extLst>
      <p:ext uri="{BB962C8B-B14F-4D97-AF65-F5344CB8AC3E}">
        <p14:creationId xmlns:p14="http://schemas.microsoft.com/office/powerpoint/2010/main" val="32788820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i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pour une image  4">
            <a:extLst>
              <a:ext uri="{FF2B5EF4-FFF2-40B4-BE49-F238E27FC236}">
                <a16:creationId xmlns:a16="http://schemas.microsoft.com/office/drawing/2014/main" id="{8089E82D-A104-1A4F-BED1-A659C17DB33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28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 noProof="0" dirty="0"/>
              <a:t>Picture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B3C589DB-D4E4-984E-8420-A2D211D635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77" y="6401576"/>
            <a:ext cx="776521" cy="365125"/>
          </a:xfrm>
          <a:prstGeom prst="rect">
            <a:avLst/>
          </a:prstGeom>
        </p:spPr>
        <p:txBody>
          <a:bodyPr/>
          <a:lstStyle>
            <a:lvl1pPr algn="l">
              <a:defRPr sz="1333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GB" sz="1200" noProof="0" dirty="0"/>
              <a:t>///</a:t>
            </a:r>
            <a:r>
              <a:rPr lang="en-GB" noProof="0" dirty="0"/>
              <a:t> </a:t>
            </a:r>
            <a:fld id="{FD7EF743-58F7-B741-A9D7-F50F382F70B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28E01617-6E3A-394A-80D5-D69A4491E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6517" y="6478114"/>
            <a:ext cx="2791057" cy="19499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>
              <a:defRPr sz="667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Not referenced</a:t>
            </a:r>
          </a:p>
        </p:txBody>
      </p:sp>
      <p:sp>
        <p:nvSpPr>
          <p:cNvPr id="9" name="Espace réservé de la date 4">
            <a:extLst>
              <a:ext uri="{FF2B5EF4-FFF2-40B4-BE49-F238E27FC236}">
                <a16:creationId xmlns:a16="http://schemas.microsoft.com/office/drawing/2014/main" id="{58EB5A2E-23E7-2A42-997C-EB75B79D8A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7316" y="6327213"/>
            <a:ext cx="2743200" cy="19499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67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079D26E9-89E2-4043-B594-BB7EBDE414D9}" type="datetime1">
              <a:rPr lang="en-GB" noProof="0" smtClean="0"/>
              <a:t>22/03/2022</a:t>
            </a:fld>
            <a:endParaRPr lang="en-GB" noProof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E243449-8CCB-9443-B91B-81A1CB8851D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0523" y="2813764"/>
            <a:ext cx="11153644" cy="108337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3467" b="1" cap="all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MODIFY THE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B4FCECD-3C19-CB4F-94F0-0B31B88317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0524" y="3946528"/>
            <a:ext cx="11153643" cy="714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33" cap="all" baseline="0">
                <a:solidFill>
                  <a:schemeClr val="bg1"/>
                </a:solidFill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GB" noProof="0" dirty="0"/>
              <a:t>MODIFY THE SUBTITLE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F3F7180-DD24-FF49-9AB1-769F86C95CC7}"/>
              </a:ext>
            </a:extLst>
          </p:cNvPr>
          <p:cNvCxnSpPr/>
          <p:nvPr userDrawn="1"/>
        </p:nvCxnSpPr>
        <p:spPr>
          <a:xfrm>
            <a:off x="2768664" y="-19664"/>
            <a:ext cx="0" cy="2688000"/>
          </a:xfrm>
          <a:prstGeom prst="line">
            <a:avLst/>
          </a:prstGeom>
          <a:ln w="12700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D6D08126-076C-8542-BEF8-1A0229DD83CC}"/>
              </a:ext>
            </a:extLst>
          </p:cNvPr>
          <p:cNvCxnSpPr>
            <a:cxnSpLocks/>
          </p:cNvCxnSpPr>
          <p:nvPr userDrawn="1"/>
        </p:nvCxnSpPr>
        <p:spPr>
          <a:xfrm flipV="1">
            <a:off x="7583196" y="4483872"/>
            <a:ext cx="0" cy="1816161"/>
          </a:xfrm>
          <a:prstGeom prst="line">
            <a:avLst/>
          </a:prstGeom>
          <a:ln w="12700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6927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B3C589DB-D4E4-984E-8420-A2D211D635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77" y="6401576"/>
            <a:ext cx="776521" cy="365125"/>
          </a:xfrm>
          <a:prstGeom prst="rect">
            <a:avLst/>
          </a:prstGeom>
        </p:spPr>
        <p:txBody>
          <a:bodyPr/>
          <a:lstStyle>
            <a:lvl1pPr algn="l">
              <a:defRPr sz="1333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fr-FR" sz="1200" dirty="0"/>
              <a:t>///</a:t>
            </a:r>
            <a:r>
              <a:rPr lang="fr-FR" dirty="0"/>
              <a:t> </a:t>
            </a:r>
            <a:fld id="{FD7EF743-58F7-B741-A9D7-F50F382F70B5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28E01617-6E3A-394A-80D5-D69A4491E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6517" y="6478114"/>
            <a:ext cx="2791057" cy="19499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>
              <a:defRPr sz="667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fr-FR"/>
              <a:t>Not referenced</a:t>
            </a:r>
            <a:endParaRPr lang="fr-FR" dirty="0"/>
          </a:p>
        </p:txBody>
      </p:sp>
      <p:sp>
        <p:nvSpPr>
          <p:cNvPr id="9" name="Espace réservé de la date 4">
            <a:extLst>
              <a:ext uri="{FF2B5EF4-FFF2-40B4-BE49-F238E27FC236}">
                <a16:creationId xmlns:a16="http://schemas.microsoft.com/office/drawing/2014/main" id="{58EB5A2E-23E7-2A42-997C-EB75B79D8A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7316" y="6327213"/>
            <a:ext cx="2743200" cy="19499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67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1FF0828A-CD70-48AE-8BD6-7D68EBE73819}" type="datetime1">
              <a:rPr lang="en-GB" smtClean="0"/>
              <a:t>22/03/2022</a:t>
            </a:fld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D198752-6699-BC46-98FD-A5A760C7E2BB}"/>
              </a:ext>
            </a:extLst>
          </p:cNvPr>
          <p:cNvSpPr/>
          <p:nvPr userDrawn="1"/>
        </p:nvSpPr>
        <p:spPr>
          <a:xfrm>
            <a:off x="0" y="0"/>
            <a:ext cx="12192000" cy="62928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400" t="-977" r="-400" b="-6508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86FEC107-B454-B346-BF1F-994085114CFC}"/>
              </a:ext>
            </a:extLst>
          </p:cNvPr>
          <p:cNvCxnSpPr>
            <a:cxnSpLocks/>
          </p:cNvCxnSpPr>
          <p:nvPr userDrawn="1"/>
        </p:nvCxnSpPr>
        <p:spPr>
          <a:xfrm>
            <a:off x="1510073" y="0"/>
            <a:ext cx="0" cy="650240"/>
          </a:xfrm>
          <a:prstGeom prst="line">
            <a:avLst/>
          </a:prstGeom>
          <a:ln w="12700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11">
            <a:extLst>
              <a:ext uri="{FF2B5EF4-FFF2-40B4-BE49-F238E27FC236}">
                <a16:creationId xmlns:a16="http://schemas.microsoft.com/office/drawing/2014/main" id="{DE94CFF2-2B8A-413D-A48B-5769B4CE0D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230" y="895324"/>
            <a:ext cx="6121081" cy="650240"/>
          </a:xfrm>
          <a:prstGeom prst="rect">
            <a:avLst/>
          </a:prstGeom>
        </p:spPr>
        <p:txBody>
          <a:bodyPr/>
          <a:lstStyle>
            <a:lvl1pPr>
              <a:defRPr sz="4267"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TABLE OF CONTENTS</a:t>
            </a:r>
          </a:p>
        </p:txBody>
      </p:sp>
    </p:spTree>
    <p:extLst>
      <p:ext uri="{BB962C8B-B14F-4D97-AF65-F5344CB8AC3E}">
        <p14:creationId xmlns:p14="http://schemas.microsoft.com/office/powerpoint/2010/main" val="12370859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15022683-08C6-044D-BC24-699776142526}"/>
              </a:ext>
            </a:extLst>
          </p:cNvPr>
          <p:cNvCxnSpPr>
            <a:cxnSpLocks/>
          </p:cNvCxnSpPr>
          <p:nvPr userDrawn="1"/>
        </p:nvCxnSpPr>
        <p:spPr>
          <a:xfrm>
            <a:off x="511391" y="3"/>
            <a:ext cx="0" cy="558188"/>
          </a:xfrm>
          <a:prstGeom prst="line">
            <a:avLst/>
          </a:prstGeom>
          <a:ln w="12700">
            <a:solidFill>
              <a:schemeClr val="tx2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Slide Number Placeholder 5">
            <a:extLst>
              <a:ext uri="{FF2B5EF4-FFF2-40B4-BE49-F238E27FC236}">
                <a16:creationId xmlns:a16="http://schemas.microsoft.com/office/drawing/2014/main" id="{212B17F8-7528-414E-AF53-BF9EE8A87E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77" y="6401576"/>
            <a:ext cx="776521" cy="365125"/>
          </a:xfrm>
          <a:prstGeom prst="rect">
            <a:avLst/>
          </a:prstGeom>
        </p:spPr>
        <p:txBody>
          <a:bodyPr/>
          <a:lstStyle>
            <a:lvl1pPr algn="l">
              <a:defRPr sz="1333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GB" sz="1200" noProof="0" dirty="0"/>
              <a:t>///</a:t>
            </a:r>
            <a:r>
              <a:rPr lang="en-GB" noProof="0" dirty="0"/>
              <a:t> </a:t>
            </a:r>
            <a:fld id="{FD7EF743-58F7-B741-A9D7-F50F382F70B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20" name="Espace réservé du pied de page 3">
            <a:extLst>
              <a:ext uri="{FF2B5EF4-FFF2-40B4-BE49-F238E27FC236}">
                <a16:creationId xmlns:a16="http://schemas.microsoft.com/office/drawing/2014/main" id="{D118936B-48D4-AF40-BEBC-BD16440E89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6517" y="6478114"/>
            <a:ext cx="2791057" cy="19499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>
              <a:defRPr sz="667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Not referenced</a:t>
            </a:r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00619E01-9166-714C-93C4-D426CEBBF0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7316" y="6327213"/>
            <a:ext cx="2743200" cy="19499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67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218576A9-B26A-4391-AD4D-30BC769BC4FE}" type="datetime1">
              <a:rPr lang="en-GB" noProof="0" smtClean="0"/>
              <a:t>22/03/2022</a:t>
            </a:fld>
            <a:endParaRPr lang="en-GB" noProof="0" dirty="0"/>
          </a:p>
        </p:txBody>
      </p:sp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541013" y="150215"/>
            <a:ext cx="10896247" cy="4933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 dirty="0"/>
              <a:t>MODIFY THE TITLE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4A1BA02-D7C0-D442-B0C5-6A9B2746EE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850900"/>
            <a:ext cx="10955867" cy="5207000"/>
          </a:xfrm>
          <a:prstGeom prst="rect">
            <a:avLst/>
          </a:prstGeom>
        </p:spPr>
        <p:txBody>
          <a:bodyPr/>
          <a:lstStyle>
            <a:lvl1pPr marL="237061" indent="-237061">
              <a:lnSpc>
                <a:spcPct val="100000"/>
              </a:lnSpc>
              <a:spcAft>
                <a:spcPts val="400"/>
              </a:spcAft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 marL="241294" indent="-234945">
              <a:lnSpc>
                <a:spcPct val="100000"/>
              </a:lnSpc>
              <a:spcAft>
                <a:spcPts val="400"/>
              </a:spcAft>
              <a:defRPr/>
            </a:lvl2pPr>
            <a:lvl3pPr marL="412740" indent="-175680">
              <a:lnSpc>
                <a:spcPct val="100000"/>
              </a:lnSpc>
              <a:spcAft>
                <a:spcPts val="400"/>
              </a:spcAft>
              <a:defRPr/>
            </a:lvl3pPr>
            <a:lvl4pPr marL="596885" indent="-175680">
              <a:lnSpc>
                <a:spcPct val="100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/>
            </a:lvl4pPr>
            <a:lvl5pPr marL="781031" indent="-175680">
              <a:lnSpc>
                <a:spcPct val="100000"/>
              </a:lnSpc>
              <a:spcAft>
                <a:spcPts val="0"/>
              </a:spcAft>
              <a:buClr>
                <a:schemeClr val="tx1"/>
              </a:buClr>
              <a:buFont typeface="Police système"/>
              <a:buChar char="-"/>
              <a:tabLst/>
              <a:defRPr sz="1333" baseline="0"/>
            </a:lvl5pPr>
          </a:lstStyle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39673913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im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B409DAD8-0DB0-254B-958F-E20205EB3F3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211487" y="0"/>
            <a:ext cx="4980516" cy="628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 noProof="0" dirty="0"/>
              <a:t>Picture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15022683-08C6-044D-BC24-699776142526}"/>
              </a:ext>
            </a:extLst>
          </p:cNvPr>
          <p:cNvCxnSpPr>
            <a:cxnSpLocks/>
          </p:cNvCxnSpPr>
          <p:nvPr userDrawn="1"/>
        </p:nvCxnSpPr>
        <p:spPr>
          <a:xfrm>
            <a:off x="511391" y="3"/>
            <a:ext cx="0" cy="558188"/>
          </a:xfrm>
          <a:prstGeom prst="line">
            <a:avLst/>
          </a:prstGeom>
          <a:ln w="12700">
            <a:solidFill>
              <a:schemeClr val="tx2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BB093D2B-9C30-2A48-B2F3-080B033D11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77" y="6401576"/>
            <a:ext cx="776521" cy="365125"/>
          </a:xfrm>
          <a:prstGeom prst="rect">
            <a:avLst/>
          </a:prstGeom>
        </p:spPr>
        <p:txBody>
          <a:bodyPr/>
          <a:lstStyle>
            <a:lvl1pPr algn="l">
              <a:defRPr sz="1333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GB" sz="1200" noProof="0" dirty="0"/>
              <a:t>///</a:t>
            </a:r>
            <a:r>
              <a:rPr lang="en-GB" noProof="0" dirty="0"/>
              <a:t> </a:t>
            </a:r>
            <a:fld id="{FD7EF743-58F7-B741-A9D7-F50F382F70B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4" name="Espace réservé du pied de page 3">
            <a:extLst>
              <a:ext uri="{FF2B5EF4-FFF2-40B4-BE49-F238E27FC236}">
                <a16:creationId xmlns:a16="http://schemas.microsoft.com/office/drawing/2014/main" id="{F59A12EB-D8FB-034C-A082-0E325DF5DC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6517" y="6478114"/>
            <a:ext cx="2791057" cy="19499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>
              <a:defRPr sz="667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Not referenced</a:t>
            </a:r>
          </a:p>
        </p:txBody>
      </p:sp>
      <p:sp>
        <p:nvSpPr>
          <p:cNvPr id="16" name="Espace réservé de la date 4">
            <a:extLst>
              <a:ext uri="{FF2B5EF4-FFF2-40B4-BE49-F238E27FC236}">
                <a16:creationId xmlns:a16="http://schemas.microsoft.com/office/drawing/2014/main" id="{3273C3C0-2C29-D84B-84A8-B31093BB8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7316" y="6327213"/>
            <a:ext cx="2743200" cy="19499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67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4A439585-9CBE-4EF2-BBDC-2D0E237E9A0A}" type="datetime1">
              <a:rPr lang="en-GB" noProof="0" smtClean="0"/>
              <a:t>22/03/2022</a:t>
            </a:fld>
            <a:endParaRPr lang="en-GB" noProof="0" dirty="0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541013" y="150215"/>
            <a:ext cx="6439545" cy="4933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 dirty="0"/>
              <a:t>MODIFY THE TITLE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04A1BA02-D7C0-D442-B0C5-6A9B2746EE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850900"/>
            <a:ext cx="6421757" cy="5207000"/>
          </a:xfrm>
          <a:prstGeom prst="rect">
            <a:avLst/>
          </a:prstGeom>
        </p:spPr>
        <p:txBody>
          <a:bodyPr/>
          <a:lstStyle>
            <a:lvl1pPr marL="237061" indent="-237061">
              <a:lnSpc>
                <a:spcPct val="100000"/>
              </a:lnSpc>
              <a:spcAft>
                <a:spcPts val="400"/>
              </a:spcAft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 marL="241294" indent="-234945">
              <a:lnSpc>
                <a:spcPct val="100000"/>
              </a:lnSpc>
              <a:spcAft>
                <a:spcPts val="400"/>
              </a:spcAft>
              <a:defRPr/>
            </a:lvl2pPr>
            <a:lvl3pPr marL="412740" indent="-175680">
              <a:lnSpc>
                <a:spcPct val="100000"/>
              </a:lnSpc>
              <a:spcAft>
                <a:spcPts val="400"/>
              </a:spcAft>
              <a:defRPr/>
            </a:lvl3pPr>
            <a:lvl4pPr marL="596885" indent="-175680">
              <a:lnSpc>
                <a:spcPct val="100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/>
            </a:lvl4pPr>
            <a:lvl5pPr marL="781031" indent="-175680">
              <a:lnSpc>
                <a:spcPct val="100000"/>
              </a:lnSpc>
              <a:spcAft>
                <a:spcPts val="0"/>
              </a:spcAft>
              <a:buClr>
                <a:schemeClr val="tx1"/>
              </a:buClr>
              <a:buFont typeface="Police système"/>
              <a:buChar char="-"/>
              <a:tabLst/>
              <a:defRPr sz="1333" baseline="0"/>
            </a:lvl5pPr>
          </a:lstStyle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1736887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6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animal, crabe, invertébré&#10;&#10;&#10;&#10;Description générée automatiquement">
            <a:extLst>
              <a:ext uri="{FF2B5EF4-FFF2-40B4-BE49-F238E27FC236}">
                <a16:creationId xmlns:a16="http://schemas.microsoft.com/office/drawing/2014/main" id="{4CEEFB77-F421-3F4B-B8E9-056DFC5CAFEC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751" t="432" r="6699" b="432"/>
          <a:stretch/>
        </p:blipFill>
        <p:spPr>
          <a:xfrm>
            <a:off x="7219200" y="0"/>
            <a:ext cx="4972800" cy="6288000"/>
          </a:xfrm>
          <a:prstGeom prst="rect">
            <a:avLst/>
          </a:prstGeom>
        </p:spPr>
      </p:pic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2156A9E9-6EBC-2D4C-B65A-852772E27B15}"/>
              </a:ext>
            </a:extLst>
          </p:cNvPr>
          <p:cNvCxnSpPr>
            <a:cxnSpLocks/>
          </p:cNvCxnSpPr>
          <p:nvPr userDrawn="1"/>
        </p:nvCxnSpPr>
        <p:spPr>
          <a:xfrm>
            <a:off x="511391" y="3"/>
            <a:ext cx="0" cy="558188"/>
          </a:xfrm>
          <a:prstGeom prst="line">
            <a:avLst/>
          </a:prstGeom>
          <a:ln w="12700">
            <a:solidFill>
              <a:schemeClr val="tx2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D9183778-EC11-E745-97D2-D504C1D264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77" y="6401576"/>
            <a:ext cx="776521" cy="365125"/>
          </a:xfrm>
          <a:prstGeom prst="rect">
            <a:avLst/>
          </a:prstGeom>
        </p:spPr>
        <p:txBody>
          <a:bodyPr/>
          <a:lstStyle>
            <a:lvl1pPr algn="l">
              <a:defRPr sz="1333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GB" sz="1200" noProof="0" dirty="0"/>
              <a:t>///</a:t>
            </a:r>
            <a:r>
              <a:rPr lang="en-GB" noProof="0" dirty="0"/>
              <a:t> </a:t>
            </a:r>
            <a:fld id="{FD7EF743-58F7-B741-A9D7-F50F382F70B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6" name="Espace réservé du pied de page 3">
            <a:extLst>
              <a:ext uri="{FF2B5EF4-FFF2-40B4-BE49-F238E27FC236}">
                <a16:creationId xmlns:a16="http://schemas.microsoft.com/office/drawing/2014/main" id="{A66D0CD3-9DBB-074D-ABF8-1F0963A266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6517" y="6478114"/>
            <a:ext cx="2791057" cy="19499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>
              <a:defRPr sz="667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Not referenced</a:t>
            </a:r>
          </a:p>
        </p:txBody>
      </p:sp>
      <p:sp>
        <p:nvSpPr>
          <p:cNvPr id="17" name="Espace réservé de la date 4">
            <a:extLst>
              <a:ext uri="{FF2B5EF4-FFF2-40B4-BE49-F238E27FC236}">
                <a16:creationId xmlns:a16="http://schemas.microsoft.com/office/drawing/2014/main" id="{68F0D93D-1B76-9D4F-87FE-D572FBEBB3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7316" y="6327213"/>
            <a:ext cx="2743200" cy="19499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67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FA34FCEE-9A56-4AA4-BDA5-D7CDDE6BB76A}" type="datetime1">
              <a:rPr lang="en-GB" noProof="0" smtClean="0"/>
              <a:t>22/03/2022</a:t>
            </a:fld>
            <a:endParaRPr lang="en-GB" noProof="0" dirty="0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541013" y="150215"/>
            <a:ext cx="6439545" cy="4933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 dirty="0"/>
              <a:t>MODIFY THE TITLE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04A1BA02-D7C0-D442-B0C5-6A9B2746EE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850900"/>
            <a:ext cx="6421757" cy="5207000"/>
          </a:xfrm>
          <a:prstGeom prst="rect">
            <a:avLst/>
          </a:prstGeom>
        </p:spPr>
        <p:txBody>
          <a:bodyPr/>
          <a:lstStyle>
            <a:lvl1pPr marL="237061" indent="-237061">
              <a:lnSpc>
                <a:spcPct val="100000"/>
              </a:lnSpc>
              <a:spcAft>
                <a:spcPts val="400"/>
              </a:spcAft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 marL="241294" indent="-234945">
              <a:lnSpc>
                <a:spcPct val="100000"/>
              </a:lnSpc>
              <a:spcAft>
                <a:spcPts val="400"/>
              </a:spcAft>
              <a:defRPr/>
            </a:lvl2pPr>
            <a:lvl3pPr marL="412740" indent="-175680">
              <a:lnSpc>
                <a:spcPct val="100000"/>
              </a:lnSpc>
              <a:spcAft>
                <a:spcPts val="400"/>
              </a:spcAft>
              <a:defRPr/>
            </a:lvl3pPr>
            <a:lvl4pPr marL="596885" indent="-175680">
              <a:lnSpc>
                <a:spcPct val="100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/>
            </a:lvl4pPr>
            <a:lvl5pPr marL="781031" indent="-175680">
              <a:lnSpc>
                <a:spcPct val="100000"/>
              </a:lnSpc>
              <a:spcAft>
                <a:spcPts val="0"/>
              </a:spcAft>
              <a:buClr>
                <a:schemeClr val="tx1"/>
              </a:buClr>
              <a:buFont typeface="Police système"/>
              <a:buChar char="-"/>
              <a:tabLst/>
              <a:defRPr sz="1333" baseline="0"/>
            </a:lvl5pPr>
          </a:lstStyle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3916247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3406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assis, bleu, table&#10;&#10;&#10;&#10;Description générée automatiquement">
            <a:extLst>
              <a:ext uri="{FF2B5EF4-FFF2-40B4-BE49-F238E27FC236}">
                <a16:creationId xmlns:a16="http://schemas.microsoft.com/office/drawing/2014/main" id="{26B0199C-B202-3E44-B213-990814D4DADA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01" t="1925" r="14161" b="9647"/>
          <a:stretch/>
        </p:blipFill>
        <p:spPr>
          <a:xfrm>
            <a:off x="7204800" y="0"/>
            <a:ext cx="4987200" cy="6288000"/>
          </a:xfrm>
          <a:prstGeom prst="rect">
            <a:avLst/>
          </a:prstGeom>
        </p:spPr>
      </p:pic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15022683-08C6-044D-BC24-699776142526}"/>
              </a:ext>
            </a:extLst>
          </p:cNvPr>
          <p:cNvCxnSpPr>
            <a:cxnSpLocks/>
          </p:cNvCxnSpPr>
          <p:nvPr userDrawn="1"/>
        </p:nvCxnSpPr>
        <p:spPr>
          <a:xfrm>
            <a:off x="511391" y="3"/>
            <a:ext cx="0" cy="558188"/>
          </a:xfrm>
          <a:prstGeom prst="line">
            <a:avLst/>
          </a:prstGeom>
          <a:ln w="12700">
            <a:solidFill>
              <a:schemeClr val="tx2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lide Number Placeholder 5">
            <a:extLst>
              <a:ext uri="{FF2B5EF4-FFF2-40B4-BE49-F238E27FC236}">
                <a16:creationId xmlns:a16="http://schemas.microsoft.com/office/drawing/2014/main" id="{4AE73D90-9BDD-6C4C-B856-8B33994A7A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77" y="6401576"/>
            <a:ext cx="776521" cy="365125"/>
          </a:xfrm>
          <a:prstGeom prst="rect">
            <a:avLst/>
          </a:prstGeom>
        </p:spPr>
        <p:txBody>
          <a:bodyPr/>
          <a:lstStyle>
            <a:lvl1pPr algn="l">
              <a:defRPr sz="1333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GB" sz="1200" noProof="0" dirty="0"/>
              <a:t>///</a:t>
            </a:r>
            <a:r>
              <a:rPr lang="en-GB" noProof="0" dirty="0"/>
              <a:t> </a:t>
            </a:r>
            <a:fld id="{FD7EF743-58F7-B741-A9D7-F50F382F70B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24" name="Espace réservé du pied de page 3">
            <a:extLst>
              <a:ext uri="{FF2B5EF4-FFF2-40B4-BE49-F238E27FC236}">
                <a16:creationId xmlns:a16="http://schemas.microsoft.com/office/drawing/2014/main" id="{5BA45C43-7C4B-DD48-999C-ADD15D14EA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6517" y="6478114"/>
            <a:ext cx="2791057" cy="19499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>
              <a:defRPr sz="667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Not referenced</a:t>
            </a:r>
          </a:p>
        </p:txBody>
      </p:sp>
      <p:sp>
        <p:nvSpPr>
          <p:cNvPr id="26" name="Espace réservé de la date 4">
            <a:extLst>
              <a:ext uri="{FF2B5EF4-FFF2-40B4-BE49-F238E27FC236}">
                <a16:creationId xmlns:a16="http://schemas.microsoft.com/office/drawing/2014/main" id="{22A788B2-6AE0-1E4B-A747-04D2F0DFDC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7316" y="6327213"/>
            <a:ext cx="2743200" cy="19499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67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3FBFF37B-C034-42BB-BCB0-7D4F0FCEDAB5}" type="datetime1">
              <a:rPr lang="en-GB" noProof="0" smtClean="0"/>
              <a:t>22/03/2022</a:t>
            </a:fld>
            <a:endParaRPr lang="en-GB" noProof="0" dirty="0"/>
          </a:p>
        </p:txBody>
      </p:sp>
      <p:sp>
        <p:nvSpPr>
          <p:cNvPr id="11" name="Titre 1"/>
          <p:cNvSpPr>
            <a:spLocks noGrp="1"/>
          </p:cNvSpPr>
          <p:nvPr>
            <p:ph type="title" hasCustomPrompt="1"/>
          </p:nvPr>
        </p:nvSpPr>
        <p:spPr>
          <a:xfrm>
            <a:off x="541013" y="150215"/>
            <a:ext cx="6439545" cy="4933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 dirty="0"/>
              <a:t>MODIFY THE TITLE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04A1BA02-D7C0-D442-B0C5-6A9B2746EE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850900"/>
            <a:ext cx="6421757" cy="5207000"/>
          </a:xfrm>
          <a:prstGeom prst="rect">
            <a:avLst/>
          </a:prstGeom>
        </p:spPr>
        <p:txBody>
          <a:bodyPr/>
          <a:lstStyle>
            <a:lvl1pPr marL="237061" indent="-237061">
              <a:lnSpc>
                <a:spcPct val="100000"/>
              </a:lnSpc>
              <a:spcAft>
                <a:spcPts val="400"/>
              </a:spcAft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 marL="241294" indent="-234945">
              <a:lnSpc>
                <a:spcPct val="100000"/>
              </a:lnSpc>
              <a:spcAft>
                <a:spcPts val="400"/>
              </a:spcAft>
              <a:defRPr/>
            </a:lvl2pPr>
            <a:lvl3pPr marL="412740" indent="-175680">
              <a:lnSpc>
                <a:spcPct val="100000"/>
              </a:lnSpc>
              <a:spcAft>
                <a:spcPts val="400"/>
              </a:spcAft>
              <a:defRPr/>
            </a:lvl3pPr>
            <a:lvl4pPr marL="596885" indent="-175680">
              <a:lnSpc>
                <a:spcPct val="100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/>
            </a:lvl4pPr>
            <a:lvl5pPr marL="781031" indent="-175680">
              <a:lnSpc>
                <a:spcPct val="100000"/>
              </a:lnSpc>
              <a:spcAft>
                <a:spcPts val="0"/>
              </a:spcAft>
              <a:buClr>
                <a:schemeClr val="tx1"/>
              </a:buClr>
              <a:buFont typeface="Police système"/>
              <a:buChar char="-"/>
              <a:tabLst/>
              <a:defRPr sz="1333" baseline="0"/>
            </a:lvl5pPr>
          </a:lstStyle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2782725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06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A7E1C80-C94E-5349-A183-CA7658D3BDEE}"/>
              </a:ext>
            </a:extLst>
          </p:cNvPr>
          <p:cNvSpPr/>
          <p:nvPr userDrawn="1"/>
        </p:nvSpPr>
        <p:spPr>
          <a:xfrm>
            <a:off x="4" y="0"/>
            <a:ext cx="7194785" cy="62880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noProof="0" dirty="0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BD3B432-CEB1-134B-82F9-73A47F213F1A}"/>
              </a:ext>
            </a:extLst>
          </p:cNvPr>
          <p:cNvCxnSpPr>
            <a:cxnSpLocks/>
          </p:cNvCxnSpPr>
          <p:nvPr userDrawn="1"/>
        </p:nvCxnSpPr>
        <p:spPr>
          <a:xfrm>
            <a:off x="511391" y="3"/>
            <a:ext cx="0" cy="558188"/>
          </a:xfrm>
          <a:prstGeom prst="line">
            <a:avLst/>
          </a:prstGeom>
          <a:ln w="12700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id="{A50ED728-B670-CB49-8508-0F1F03A343D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466667" y="699911"/>
            <a:ext cx="2461684" cy="15437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 noProof="0" dirty="0"/>
              <a:t>Picture</a:t>
            </a:r>
          </a:p>
        </p:txBody>
      </p:sp>
      <p:sp>
        <p:nvSpPr>
          <p:cNvPr id="18" name="Espace réservé pour une image  16">
            <a:extLst>
              <a:ext uri="{FF2B5EF4-FFF2-40B4-BE49-F238E27FC236}">
                <a16:creationId xmlns:a16="http://schemas.microsoft.com/office/drawing/2014/main" id="{8D44DF06-6ED0-2D44-9261-1CA105F64F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466667" y="2366903"/>
            <a:ext cx="2461684" cy="15437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 noProof="0" dirty="0"/>
              <a:t>Picture</a:t>
            </a:r>
          </a:p>
        </p:txBody>
      </p:sp>
      <p:sp>
        <p:nvSpPr>
          <p:cNvPr id="19" name="Espace réservé pour une image  16">
            <a:extLst>
              <a:ext uri="{FF2B5EF4-FFF2-40B4-BE49-F238E27FC236}">
                <a16:creationId xmlns:a16="http://schemas.microsoft.com/office/drawing/2014/main" id="{278EDDE2-FC82-2E45-A8A7-0754F945FA1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466667" y="4033898"/>
            <a:ext cx="2461684" cy="15437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 noProof="0" dirty="0"/>
              <a:t>Picture</a:t>
            </a:r>
          </a:p>
        </p:txBody>
      </p:sp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DE95F969-5AB7-514E-A893-789171238E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77" y="6401576"/>
            <a:ext cx="776521" cy="365125"/>
          </a:xfrm>
          <a:prstGeom prst="rect">
            <a:avLst/>
          </a:prstGeom>
        </p:spPr>
        <p:txBody>
          <a:bodyPr/>
          <a:lstStyle>
            <a:lvl1pPr algn="l">
              <a:defRPr sz="1333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GB" sz="1200" noProof="0" dirty="0"/>
              <a:t>///</a:t>
            </a:r>
            <a:r>
              <a:rPr lang="en-GB" noProof="0" dirty="0"/>
              <a:t> </a:t>
            </a:r>
            <a:fld id="{FD7EF743-58F7-B741-A9D7-F50F382F70B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20" name="Espace réservé du pied de page 3">
            <a:extLst>
              <a:ext uri="{FF2B5EF4-FFF2-40B4-BE49-F238E27FC236}">
                <a16:creationId xmlns:a16="http://schemas.microsoft.com/office/drawing/2014/main" id="{AA1A8D60-40D8-AB47-9E5C-ECCF0B87CA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6517" y="6478114"/>
            <a:ext cx="2791057" cy="19499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>
              <a:defRPr sz="667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Not referenced</a:t>
            </a:r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E431D199-7EEE-9F4D-A74B-4A26D97B2D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7316" y="6327213"/>
            <a:ext cx="2743200" cy="19499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67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9DB75C88-64EC-46DE-AE1B-760CB19C4FB1}" type="datetime1">
              <a:rPr lang="en-GB" noProof="0" smtClean="0"/>
              <a:t>22/03/2022</a:t>
            </a:fld>
            <a:endParaRPr lang="en-GB" noProof="0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564B56E-FFB1-244B-AD2D-7C764E0C0CE2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7281797" y="5317753"/>
            <a:ext cx="1079552" cy="256545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FontTx/>
              <a:buNone/>
              <a:defRPr sz="1067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 dirty="0"/>
              <a:t>Legend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90EC18A-AD29-064E-A100-485DB10308BD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7281797" y="2002651"/>
            <a:ext cx="1079552" cy="256545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FontTx/>
              <a:buNone/>
              <a:defRPr sz="1067" cap="none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Legend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CB656A85-52F9-0E43-B742-91EF27CC54AD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7281797" y="3668408"/>
            <a:ext cx="1079552" cy="256545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FontTx/>
              <a:buNone/>
              <a:defRPr sz="1067" cap="none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Legend</a:t>
            </a:r>
          </a:p>
        </p:txBody>
      </p:sp>
      <p:sp>
        <p:nvSpPr>
          <p:cNvPr id="15" name="Titre 1"/>
          <p:cNvSpPr>
            <a:spLocks noGrp="1"/>
          </p:cNvSpPr>
          <p:nvPr>
            <p:ph type="title" hasCustomPrompt="1"/>
          </p:nvPr>
        </p:nvSpPr>
        <p:spPr>
          <a:xfrm>
            <a:off x="541013" y="150215"/>
            <a:ext cx="6439545" cy="4933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MODIFY THE TITLE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04A1BA02-D7C0-D442-B0C5-6A9B2746EEA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58800" y="850900"/>
            <a:ext cx="6421757" cy="52070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400"/>
              </a:spcAft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  <a:lvl2pPr marL="241294" indent="-234945">
              <a:lnSpc>
                <a:spcPct val="100000"/>
              </a:lnSpc>
              <a:spcAft>
                <a:spcPts val="400"/>
              </a:spcAft>
              <a:defRPr>
                <a:solidFill>
                  <a:schemeClr val="bg1"/>
                </a:solidFill>
              </a:defRPr>
            </a:lvl2pPr>
            <a:lvl3pPr marL="455073" indent="-209545">
              <a:lnSpc>
                <a:spcPct val="100000"/>
              </a:lnSpc>
              <a:spcAft>
                <a:spcPts val="400"/>
              </a:spcAft>
              <a:defRPr>
                <a:solidFill>
                  <a:schemeClr val="bg1"/>
                </a:solidFill>
              </a:defRPr>
            </a:lvl3pPr>
            <a:lvl4pPr marL="622284" indent="-184146">
              <a:lnSpc>
                <a:spcPct val="100000"/>
              </a:lnSpc>
              <a:spcAft>
                <a:spcPts val="0"/>
              </a:spcAft>
              <a:buClr>
                <a:srgbClr val="FFFFFF"/>
              </a:buClr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814897" indent="-192613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buFont typeface="Police système"/>
              <a:buChar char="-"/>
              <a:tabLst/>
              <a:defRPr sz="1333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955760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3288">
          <p15:clr>
            <a:srgbClr val="FBAE40"/>
          </p15:clr>
        </p15:guide>
        <p15:guide id="3" orient="horz" pos="1122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A90CEFFF-9EE5-3F40-AC1C-4A26C8FCFC5C}"/>
              </a:ext>
            </a:extLst>
          </p:cNvPr>
          <p:cNvSpPr/>
          <p:nvPr userDrawn="1"/>
        </p:nvSpPr>
        <p:spPr>
          <a:xfrm>
            <a:off x="7196450" y="0"/>
            <a:ext cx="4995553" cy="628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noProof="0" dirty="0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BD3B432-CEB1-134B-82F9-73A47F213F1A}"/>
              </a:ext>
            </a:extLst>
          </p:cNvPr>
          <p:cNvCxnSpPr>
            <a:cxnSpLocks/>
          </p:cNvCxnSpPr>
          <p:nvPr userDrawn="1"/>
        </p:nvCxnSpPr>
        <p:spPr>
          <a:xfrm>
            <a:off x="511391" y="3"/>
            <a:ext cx="0" cy="558188"/>
          </a:xfrm>
          <a:prstGeom prst="line">
            <a:avLst/>
          </a:prstGeom>
          <a:ln w="12700">
            <a:solidFill>
              <a:schemeClr val="tx2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id="{A50ED728-B670-CB49-8508-0F1F03A343D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466667" y="699911"/>
            <a:ext cx="2461684" cy="15437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 noProof="0" dirty="0"/>
              <a:t>Picture</a:t>
            </a:r>
          </a:p>
        </p:txBody>
      </p:sp>
      <p:sp>
        <p:nvSpPr>
          <p:cNvPr id="18" name="Espace réservé pour une image  16">
            <a:extLst>
              <a:ext uri="{FF2B5EF4-FFF2-40B4-BE49-F238E27FC236}">
                <a16:creationId xmlns:a16="http://schemas.microsoft.com/office/drawing/2014/main" id="{8D44DF06-6ED0-2D44-9261-1CA105F64F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466667" y="2366903"/>
            <a:ext cx="2461684" cy="15437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 noProof="0" dirty="0"/>
              <a:t>Picture</a:t>
            </a:r>
          </a:p>
        </p:txBody>
      </p:sp>
      <p:sp>
        <p:nvSpPr>
          <p:cNvPr id="19" name="Espace réservé pour une image  16">
            <a:extLst>
              <a:ext uri="{FF2B5EF4-FFF2-40B4-BE49-F238E27FC236}">
                <a16:creationId xmlns:a16="http://schemas.microsoft.com/office/drawing/2014/main" id="{278EDDE2-FC82-2E45-A8A7-0754F945FA1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466667" y="4033898"/>
            <a:ext cx="2461684" cy="15437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 noProof="0" dirty="0"/>
              <a:t>Picture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58D8DFB-CA68-914F-8E01-44E48F6A32E6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7281797" y="3654114"/>
            <a:ext cx="1079552" cy="256545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FontTx/>
              <a:buNone/>
              <a:defRPr sz="1067" cap="none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Legend</a:t>
            </a:r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EA64681A-B864-8A4A-9AFA-945872ED4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77" y="6401576"/>
            <a:ext cx="776521" cy="365125"/>
          </a:xfrm>
          <a:prstGeom prst="rect">
            <a:avLst/>
          </a:prstGeom>
        </p:spPr>
        <p:txBody>
          <a:bodyPr/>
          <a:lstStyle>
            <a:lvl1pPr algn="l">
              <a:defRPr sz="1333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GB" sz="1200" noProof="0" dirty="0"/>
              <a:t>///</a:t>
            </a:r>
            <a:r>
              <a:rPr lang="en-GB" noProof="0" dirty="0"/>
              <a:t> </a:t>
            </a:r>
            <a:fld id="{FD7EF743-58F7-B741-A9D7-F50F382F70B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21" name="Espace réservé du pied de page 3">
            <a:extLst>
              <a:ext uri="{FF2B5EF4-FFF2-40B4-BE49-F238E27FC236}">
                <a16:creationId xmlns:a16="http://schemas.microsoft.com/office/drawing/2014/main" id="{2783D269-A1A1-274F-BADF-47612A78B4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6517" y="6478114"/>
            <a:ext cx="2791057" cy="19499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>
              <a:defRPr sz="667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Not referenced</a:t>
            </a:r>
          </a:p>
        </p:txBody>
      </p:sp>
      <p:sp>
        <p:nvSpPr>
          <p:cNvPr id="22" name="Espace réservé de la date 4">
            <a:extLst>
              <a:ext uri="{FF2B5EF4-FFF2-40B4-BE49-F238E27FC236}">
                <a16:creationId xmlns:a16="http://schemas.microsoft.com/office/drawing/2014/main" id="{F00AB5A6-1DCA-6C46-A9DF-2D5A1E7561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7316" y="6327213"/>
            <a:ext cx="2743200" cy="19499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67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E96B8F21-BDF3-4912-8536-191AC4835ADA}" type="datetime1">
              <a:rPr lang="en-GB" noProof="0" smtClean="0"/>
              <a:t>22/03/2022</a:t>
            </a:fld>
            <a:endParaRPr lang="en-GB" noProof="0" dirty="0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85C1BEA1-2E64-2745-9B20-2AD263378F67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281797" y="2002651"/>
            <a:ext cx="1079552" cy="256545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FontTx/>
              <a:buNone/>
              <a:defRPr sz="1067" cap="none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Legend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073993B4-6164-A54F-B08E-4C9A2353D037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7281797" y="5372078"/>
            <a:ext cx="1079552" cy="256545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FontTx/>
              <a:buNone/>
              <a:defRPr sz="1067" cap="none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Legend</a:t>
            </a:r>
          </a:p>
        </p:txBody>
      </p:sp>
      <p:sp>
        <p:nvSpPr>
          <p:cNvPr id="16" name="Titre 1"/>
          <p:cNvSpPr>
            <a:spLocks noGrp="1"/>
          </p:cNvSpPr>
          <p:nvPr>
            <p:ph type="title" hasCustomPrompt="1"/>
          </p:nvPr>
        </p:nvSpPr>
        <p:spPr>
          <a:xfrm>
            <a:off x="541013" y="150215"/>
            <a:ext cx="6439545" cy="4933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 dirty="0"/>
              <a:t>MODIFY THE TITLE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04A1BA02-D7C0-D442-B0C5-6A9B2746EE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850900"/>
            <a:ext cx="6421757" cy="5207000"/>
          </a:xfrm>
          <a:prstGeom prst="rect">
            <a:avLst/>
          </a:prstGeom>
        </p:spPr>
        <p:txBody>
          <a:bodyPr/>
          <a:lstStyle>
            <a:lvl1pPr marL="237061" indent="-237061">
              <a:lnSpc>
                <a:spcPct val="100000"/>
              </a:lnSpc>
              <a:spcAft>
                <a:spcPts val="400"/>
              </a:spcAft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 marL="241294" indent="-234945">
              <a:lnSpc>
                <a:spcPct val="100000"/>
              </a:lnSpc>
              <a:spcAft>
                <a:spcPts val="400"/>
              </a:spcAft>
              <a:defRPr/>
            </a:lvl2pPr>
            <a:lvl3pPr marL="412740" indent="-175680">
              <a:lnSpc>
                <a:spcPct val="100000"/>
              </a:lnSpc>
              <a:spcAft>
                <a:spcPts val="400"/>
              </a:spcAft>
              <a:defRPr/>
            </a:lvl3pPr>
            <a:lvl4pPr marL="596885" indent="-175680">
              <a:lnSpc>
                <a:spcPct val="100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/>
            </a:lvl4pPr>
            <a:lvl5pPr marL="781031" indent="-175680">
              <a:lnSpc>
                <a:spcPct val="100000"/>
              </a:lnSpc>
              <a:spcAft>
                <a:spcPts val="0"/>
              </a:spcAft>
              <a:buClr>
                <a:schemeClr val="tx1"/>
              </a:buClr>
              <a:buFont typeface="Police système"/>
              <a:buChar char="-"/>
              <a:tabLst/>
              <a:defRPr sz="1333" baseline="0"/>
            </a:lvl5pPr>
          </a:lstStyle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129204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E570-5E80-4916-B992-CAD576CFDF41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346B-AB14-4614-BD57-2E268B488F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39260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A90CEFFF-9EE5-3F40-AC1C-4A26C8FCFC5C}"/>
              </a:ext>
            </a:extLst>
          </p:cNvPr>
          <p:cNvSpPr/>
          <p:nvPr userDrawn="1"/>
        </p:nvSpPr>
        <p:spPr>
          <a:xfrm>
            <a:off x="7196450" y="0"/>
            <a:ext cx="4995553" cy="6288000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noProof="0" dirty="0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BD3B432-CEB1-134B-82F9-73A47F213F1A}"/>
              </a:ext>
            </a:extLst>
          </p:cNvPr>
          <p:cNvCxnSpPr>
            <a:cxnSpLocks/>
          </p:cNvCxnSpPr>
          <p:nvPr userDrawn="1"/>
        </p:nvCxnSpPr>
        <p:spPr>
          <a:xfrm>
            <a:off x="511391" y="3"/>
            <a:ext cx="0" cy="558188"/>
          </a:xfrm>
          <a:prstGeom prst="line">
            <a:avLst/>
          </a:prstGeom>
          <a:ln w="12700">
            <a:solidFill>
              <a:schemeClr val="tx2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id="{A50ED728-B670-CB49-8508-0F1F03A343D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466667" y="699911"/>
            <a:ext cx="2461684" cy="15437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Picture</a:t>
            </a:r>
          </a:p>
        </p:txBody>
      </p:sp>
      <p:sp>
        <p:nvSpPr>
          <p:cNvPr id="18" name="Espace réservé pour une image  16">
            <a:extLst>
              <a:ext uri="{FF2B5EF4-FFF2-40B4-BE49-F238E27FC236}">
                <a16:creationId xmlns:a16="http://schemas.microsoft.com/office/drawing/2014/main" id="{8D44DF06-6ED0-2D44-9261-1CA105F64F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466667" y="2366903"/>
            <a:ext cx="2461684" cy="15437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Picture</a:t>
            </a:r>
          </a:p>
        </p:txBody>
      </p:sp>
      <p:sp>
        <p:nvSpPr>
          <p:cNvPr id="19" name="Espace réservé pour une image  16">
            <a:extLst>
              <a:ext uri="{FF2B5EF4-FFF2-40B4-BE49-F238E27FC236}">
                <a16:creationId xmlns:a16="http://schemas.microsoft.com/office/drawing/2014/main" id="{278EDDE2-FC82-2E45-A8A7-0754F945FA1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466667" y="4033898"/>
            <a:ext cx="2461684" cy="154375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Picture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067CD6D-8D60-4546-B49C-27758CCA0D7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281797" y="1994181"/>
            <a:ext cx="1079552" cy="256545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FontTx/>
              <a:buNone/>
              <a:defRPr sz="1067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Legend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58D8DFB-CA68-914F-8E01-44E48F6A32E6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7281797" y="3639264"/>
            <a:ext cx="1079552" cy="256545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FontTx/>
              <a:buNone/>
              <a:defRPr sz="1067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Legend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D382CAD-23F8-164D-BC70-6764C2F1A0D9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7281797" y="5317753"/>
            <a:ext cx="1079552" cy="256545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r">
              <a:buFontTx/>
              <a:buNone/>
              <a:defRPr sz="1067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Legend</a:t>
            </a:r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D4530CE3-2B5C-A74F-B204-D113B0D0BD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77" y="6401576"/>
            <a:ext cx="776521" cy="365125"/>
          </a:xfrm>
          <a:prstGeom prst="rect">
            <a:avLst/>
          </a:prstGeom>
        </p:spPr>
        <p:txBody>
          <a:bodyPr/>
          <a:lstStyle>
            <a:lvl1pPr algn="l">
              <a:defRPr sz="1333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GB" sz="1200" noProof="0" dirty="0"/>
              <a:t>///</a:t>
            </a:r>
            <a:r>
              <a:rPr lang="en-GB" noProof="0" dirty="0"/>
              <a:t> </a:t>
            </a:r>
            <a:fld id="{FD7EF743-58F7-B741-A9D7-F50F382F70B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21" name="Espace réservé du pied de page 3">
            <a:extLst>
              <a:ext uri="{FF2B5EF4-FFF2-40B4-BE49-F238E27FC236}">
                <a16:creationId xmlns:a16="http://schemas.microsoft.com/office/drawing/2014/main" id="{F086206A-A934-1740-9DAE-4012120894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6517" y="6478114"/>
            <a:ext cx="2791057" cy="19499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>
              <a:defRPr sz="667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Not referenced</a:t>
            </a:r>
          </a:p>
        </p:txBody>
      </p:sp>
      <p:sp>
        <p:nvSpPr>
          <p:cNvPr id="22" name="Espace réservé de la date 4">
            <a:extLst>
              <a:ext uri="{FF2B5EF4-FFF2-40B4-BE49-F238E27FC236}">
                <a16:creationId xmlns:a16="http://schemas.microsoft.com/office/drawing/2014/main" id="{E15F9576-75E7-F746-A849-BA27D02882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7316" y="6327213"/>
            <a:ext cx="2743200" cy="19499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67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08A17A49-98A3-4912-901D-42BDCCE4A3C5}" type="datetime1">
              <a:rPr lang="en-GB" noProof="0" smtClean="0"/>
              <a:t>22/03/2022</a:t>
            </a:fld>
            <a:endParaRPr lang="en-GB" noProof="0" dirty="0"/>
          </a:p>
        </p:txBody>
      </p:sp>
      <p:sp>
        <p:nvSpPr>
          <p:cNvPr id="16" name="Titre 1"/>
          <p:cNvSpPr>
            <a:spLocks noGrp="1"/>
          </p:cNvSpPr>
          <p:nvPr>
            <p:ph type="title" hasCustomPrompt="1"/>
          </p:nvPr>
        </p:nvSpPr>
        <p:spPr>
          <a:xfrm>
            <a:off x="541013" y="150215"/>
            <a:ext cx="6439545" cy="4933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 dirty="0"/>
              <a:t>MODIFY THE TITLE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04A1BA02-D7C0-D442-B0C5-6A9B2746EE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850900"/>
            <a:ext cx="6421757" cy="5207000"/>
          </a:xfrm>
          <a:prstGeom prst="rect">
            <a:avLst/>
          </a:prstGeom>
        </p:spPr>
        <p:txBody>
          <a:bodyPr/>
          <a:lstStyle>
            <a:lvl1pPr marL="237061" indent="-237061">
              <a:lnSpc>
                <a:spcPct val="100000"/>
              </a:lnSpc>
              <a:spcAft>
                <a:spcPts val="400"/>
              </a:spcAft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 marL="241294" indent="-234945">
              <a:lnSpc>
                <a:spcPct val="100000"/>
              </a:lnSpc>
              <a:spcAft>
                <a:spcPts val="400"/>
              </a:spcAft>
              <a:defRPr/>
            </a:lvl2pPr>
            <a:lvl3pPr marL="412740" indent="-175680">
              <a:lnSpc>
                <a:spcPct val="100000"/>
              </a:lnSpc>
              <a:spcAft>
                <a:spcPts val="400"/>
              </a:spcAft>
              <a:defRPr/>
            </a:lvl3pPr>
            <a:lvl4pPr marL="596885" indent="-175680">
              <a:lnSpc>
                <a:spcPct val="100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/>
            </a:lvl4pPr>
            <a:lvl5pPr marL="781031" indent="-175680">
              <a:lnSpc>
                <a:spcPct val="100000"/>
              </a:lnSpc>
              <a:spcAft>
                <a:spcPts val="0"/>
              </a:spcAft>
              <a:buClr>
                <a:schemeClr val="tx1"/>
              </a:buClr>
              <a:buFont typeface="Police système"/>
              <a:buChar char="-"/>
              <a:tabLst/>
              <a:defRPr sz="1333" baseline="0"/>
            </a:lvl5pPr>
          </a:lstStyle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23485588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BD3B432-CEB1-134B-82F9-73A47F213F1A}"/>
              </a:ext>
            </a:extLst>
          </p:cNvPr>
          <p:cNvCxnSpPr>
            <a:cxnSpLocks/>
          </p:cNvCxnSpPr>
          <p:nvPr userDrawn="1"/>
        </p:nvCxnSpPr>
        <p:spPr>
          <a:xfrm>
            <a:off x="511391" y="3"/>
            <a:ext cx="0" cy="558188"/>
          </a:xfrm>
          <a:prstGeom prst="line">
            <a:avLst/>
          </a:prstGeom>
          <a:ln w="12700">
            <a:solidFill>
              <a:schemeClr val="tx2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E1BAB69-A90E-FD4B-A478-19FF89C31FD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408" y="1092593"/>
            <a:ext cx="3486205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FontTx/>
              <a:buNone/>
              <a:defRPr sz="1600" b="0" cap="none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Modify the text</a:t>
            </a:r>
          </a:p>
        </p:txBody>
      </p:sp>
      <p:sp>
        <p:nvSpPr>
          <p:cNvPr id="18" name="Espace réservé du graphique 17">
            <a:extLst>
              <a:ext uri="{FF2B5EF4-FFF2-40B4-BE49-F238E27FC236}">
                <a16:creationId xmlns:a16="http://schemas.microsoft.com/office/drawing/2014/main" id="{545E4D9D-2157-C64B-A280-343302FCA8DE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551464" y="1979583"/>
            <a:ext cx="3486149" cy="253304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 noProof="0" dirty="0"/>
              <a:t>Graphic</a:t>
            </a:r>
          </a:p>
        </p:txBody>
      </p:sp>
      <p:sp>
        <p:nvSpPr>
          <p:cNvPr id="19" name="Espace réservé du graphique 17">
            <a:extLst>
              <a:ext uri="{FF2B5EF4-FFF2-40B4-BE49-F238E27FC236}">
                <a16:creationId xmlns:a16="http://schemas.microsoft.com/office/drawing/2014/main" id="{7C63690E-A42A-6C4C-9ADE-F11883E8511A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4352900" y="1979583"/>
            <a:ext cx="3486149" cy="253304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 noProof="0" dirty="0"/>
              <a:t>Graphic</a:t>
            </a:r>
          </a:p>
        </p:txBody>
      </p:sp>
      <p:sp>
        <p:nvSpPr>
          <p:cNvPr id="20" name="Espace réservé du graphique 17">
            <a:extLst>
              <a:ext uri="{FF2B5EF4-FFF2-40B4-BE49-F238E27FC236}">
                <a16:creationId xmlns:a16="http://schemas.microsoft.com/office/drawing/2014/main" id="{FF0FF8C1-EF99-F346-BB0F-CECE7555EEE7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8160948" y="1979583"/>
            <a:ext cx="3486149" cy="253304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 noProof="0" dirty="0"/>
              <a:t>Graphic</a:t>
            </a:r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A524B72D-2EB5-1240-84E9-3BF0FEEA72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77" y="6401576"/>
            <a:ext cx="776521" cy="365125"/>
          </a:xfrm>
          <a:prstGeom prst="rect">
            <a:avLst/>
          </a:prstGeom>
        </p:spPr>
        <p:txBody>
          <a:bodyPr/>
          <a:lstStyle>
            <a:lvl1pPr algn="l">
              <a:defRPr sz="1333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GB" sz="1200" noProof="0" dirty="0"/>
              <a:t>///</a:t>
            </a:r>
            <a:r>
              <a:rPr lang="en-GB" noProof="0" dirty="0"/>
              <a:t> </a:t>
            </a:r>
            <a:fld id="{FD7EF743-58F7-B741-A9D7-F50F382F70B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5" name="Espace réservé du pied de page 3">
            <a:extLst>
              <a:ext uri="{FF2B5EF4-FFF2-40B4-BE49-F238E27FC236}">
                <a16:creationId xmlns:a16="http://schemas.microsoft.com/office/drawing/2014/main" id="{8B9480E5-5EC4-0349-9FB2-94D534FA7B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6517" y="6478114"/>
            <a:ext cx="2791057" cy="19499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>
              <a:defRPr sz="667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Not referenced</a:t>
            </a:r>
          </a:p>
        </p:txBody>
      </p:sp>
      <p:sp>
        <p:nvSpPr>
          <p:cNvPr id="17" name="Espace réservé de la date 4">
            <a:extLst>
              <a:ext uri="{FF2B5EF4-FFF2-40B4-BE49-F238E27FC236}">
                <a16:creationId xmlns:a16="http://schemas.microsoft.com/office/drawing/2014/main" id="{2F20D00A-079B-E642-BAD7-B9EEED1380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7316" y="6327213"/>
            <a:ext cx="2743200" cy="19499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67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BE5166BA-4C1B-4DE0-84B5-F033A8E4EFF4}" type="datetime1">
              <a:rPr lang="en-GB" noProof="0" smtClean="0"/>
              <a:t>22/03/2022</a:t>
            </a:fld>
            <a:endParaRPr lang="en-GB" noProof="0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F87B5C1-2AB8-0541-ADC6-9283373BC86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352900" y="1092593"/>
            <a:ext cx="3486205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FontTx/>
              <a:buNone/>
              <a:defRPr sz="1600" b="0" cap="none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Modify the text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9373287-86E5-8843-B508-40B57ED93602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8169527" y="1092593"/>
            <a:ext cx="3486205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FontTx/>
              <a:buNone/>
              <a:defRPr sz="1600" b="0" cap="none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Modify the text</a:t>
            </a:r>
          </a:p>
        </p:txBody>
      </p:sp>
      <p:sp>
        <p:nvSpPr>
          <p:cNvPr id="16" name="Titre 1"/>
          <p:cNvSpPr>
            <a:spLocks noGrp="1"/>
          </p:cNvSpPr>
          <p:nvPr>
            <p:ph type="title" hasCustomPrompt="1"/>
          </p:nvPr>
        </p:nvSpPr>
        <p:spPr>
          <a:xfrm>
            <a:off x="541013" y="150215"/>
            <a:ext cx="10896247" cy="4933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 dirty="0"/>
              <a:t>MODIFY THE TITLE</a:t>
            </a:r>
          </a:p>
        </p:txBody>
      </p:sp>
    </p:spTree>
    <p:extLst>
      <p:ext uri="{BB962C8B-B14F-4D97-AF65-F5344CB8AC3E}">
        <p14:creationId xmlns:p14="http://schemas.microsoft.com/office/powerpoint/2010/main" val="4379888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BD3B432-CEB1-134B-82F9-73A47F213F1A}"/>
              </a:ext>
            </a:extLst>
          </p:cNvPr>
          <p:cNvCxnSpPr>
            <a:cxnSpLocks/>
          </p:cNvCxnSpPr>
          <p:nvPr userDrawn="1"/>
        </p:nvCxnSpPr>
        <p:spPr>
          <a:xfrm>
            <a:off x="511391" y="3"/>
            <a:ext cx="0" cy="558188"/>
          </a:xfrm>
          <a:prstGeom prst="line">
            <a:avLst/>
          </a:prstGeom>
          <a:ln w="12700">
            <a:solidFill>
              <a:schemeClr val="tx2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ce réservé du tableau 14">
            <a:extLst>
              <a:ext uri="{FF2B5EF4-FFF2-40B4-BE49-F238E27FC236}">
                <a16:creationId xmlns:a16="http://schemas.microsoft.com/office/drawing/2014/main" id="{667729BD-00AF-124B-9C23-B4DD0372000B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950388" y="1615019"/>
            <a:ext cx="3357033" cy="38793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 noProof="0" dirty="0"/>
              <a:t>Table</a:t>
            </a:r>
          </a:p>
        </p:txBody>
      </p:sp>
      <p:sp>
        <p:nvSpPr>
          <p:cNvPr id="21" name="Espace réservé du tableau 14">
            <a:extLst>
              <a:ext uri="{FF2B5EF4-FFF2-40B4-BE49-F238E27FC236}">
                <a16:creationId xmlns:a16="http://schemas.microsoft.com/office/drawing/2014/main" id="{CE1BD160-A30A-654D-AE6E-B983654EEBEE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4445692" y="1615019"/>
            <a:ext cx="3357033" cy="38793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 noProof="0" dirty="0"/>
              <a:t>Table</a:t>
            </a:r>
          </a:p>
        </p:txBody>
      </p:sp>
      <p:sp>
        <p:nvSpPr>
          <p:cNvPr id="22" name="Espace réservé du tableau 14">
            <a:extLst>
              <a:ext uri="{FF2B5EF4-FFF2-40B4-BE49-F238E27FC236}">
                <a16:creationId xmlns:a16="http://schemas.microsoft.com/office/drawing/2014/main" id="{847F1F63-5540-5A46-A4D2-8AE1B10B640F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7940994" y="1615019"/>
            <a:ext cx="3357033" cy="38793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 noProof="0" dirty="0"/>
              <a:t>Table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7D3D17C0-F9F3-0F43-88AC-ACE6495AB0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77" y="6401576"/>
            <a:ext cx="776521" cy="365125"/>
          </a:xfrm>
          <a:prstGeom prst="rect">
            <a:avLst/>
          </a:prstGeom>
        </p:spPr>
        <p:txBody>
          <a:bodyPr/>
          <a:lstStyle>
            <a:lvl1pPr algn="l">
              <a:defRPr sz="1333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GB" sz="1200" noProof="0" dirty="0"/>
              <a:t>///</a:t>
            </a:r>
            <a:r>
              <a:rPr lang="en-GB" noProof="0" dirty="0"/>
              <a:t> </a:t>
            </a:r>
            <a:fld id="{FD7EF743-58F7-B741-A9D7-F50F382F70B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1" name="Espace réservé du pied de page 3">
            <a:extLst>
              <a:ext uri="{FF2B5EF4-FFF2-40B4-BE49-F238E27FC236}">
                <a16:creationId xmlns:a16="http://schemas.microsoft.com/office/drawing/2014/main" id="{2EA65DD8-18AF-164F-AC83-293B042D77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6517" y="6478114"/>
            <a:ext cx="2791057" cy="19499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>
              <a:defRPr sz="667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Not referenced</a:t>
            </a:r>
          </a:p>
        </p:txBody>
      </p:sp>
      <p:sp>
        <p:nvSpPr>
          <p:cNvPr id="12" name="Espace réservé de la date 4">
            <a:extLst>
              <a:ext uri="{FF2B5EF4-FFF2-40B4-BE49-F238E27FC236}">
                <a16:creationId xmlns:a16="http://schemas.microsoft.com/office/drawing/2014/main" id="{E70F5BB2-99E5-E842-986E-50A8DB907B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7316" y="6327213"/>
            <a:ext cx="2743200" cy="19499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67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842FB1F4-8BEF-44B5-B8E4-F17508D41FF7}" type="datetime1">
              <a:rPr lang="en-GB" noProof="0" smtClean="0"/>
              <a:t>22/03/2022</a:t>
            </a:fld>
            <a:endParaRPr lang="en-GB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C622327-87BE-314E-921F-C894758CB32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408" y="1092593"/>
            <a:ext cx="10738921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>
              <a:buFontTx/>
              <a:buNone/>
              <a:defRPr sz="1600" b="0" cap="none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Modify the text</a:t>
            </a:r>
          </a:p>
        </p:txBody>
      </p:sp>
      <p:sp>
        <p:nvSpPr>
          <p:cNvPr id="16" name="Titre 1"/>
          <p:cNvSpPr>
            <a:spLocks noGrp="1"/>
          </p:cNvSpPr>
          <p:nvPr>
            <p:ph type="title" hasCustomPrompt="1"/>
          </p:nvPr>
        </p:nvSpPr>
        <p:spPr>
          <a:xfrm>
            <a:off x="541013" y="150215"/>
            <a:ext cx="10896247" cy="4933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 dirty="0"/>
              <a:t>MODIFY THE TITLE</a:t>
            </a:r>
          </a:p>
        </p:txBody>
      </p:sp>
    </p:spTree>
    <p:extLst>
      <p:ext uri="{BB962C8B-B14F-4D97-AF65-F5344CB8AC3E}">
        <p14:creationId xmlns:p14="http://schemas.microsoft.com/office/powerpoint/2010/main" val="3861119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4BD3B432-CEB1-134B-82F9-73A47F213F1A}"/>
              </a:ext>
            </a:extLst>
          </p:cNvPr>
          <p:cNvCxnSpPr>
            <a:cxnSpLocks/>
          </p:cNvCxnSpPr>
          <p:nvPr userDrawn="1"/>
        </p:nvCxnSpPr>
        <p:spPr>
          <a:xfrm>
            <a:off x="511391" y="3"/>
            <a:ext cx="0" cy="558188"/>
          </a:xfrm>
          <a:prstGeom prst="line">
            <a:avLst/>
          </a:prstGeom>
          <a:ln w="12700">
            <a:solidFill>
              <a:schemeClr val="tx2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11BF61E-3C82-4D43-9C4A-E2328A980D6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64099" y="3120170"/>
            <a:ext cx="3069640" cy="37965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67" cap="all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GB" noProof="0" dirty="0"/>
              <a:t>Modify the text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EDCF372-40A0-C842-996D-287ED25B71D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561180" y="3120170"/>
            <a:ext cx="3069640" cy="37965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67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GB" noProof="0" dirty="0"/>
              <a:t>Modify the text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2ED9D94-342E-E34E-A40A-71D56E6FAFB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058261" y="3120170"/>
            <a:ext cx="3069640" cy="379656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67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Modify the text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B9CBE07-B342-F14D-891E-B8D06B4C43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77" y="6401576"/>
            <a:ext cx="776521" cy="365125"/>
          </a:xfrm>
          <a:prstGeom prst="rect">
            <a:avLst/>
          </a:prstGeom>
        </p:spPr>
        <p:txBody>
          <a:bodyPr/>
          <a:lstStyle>
            <a:lvl1pPr algn="l">
              <a:defRPr sz="1333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GB" sz="1200" noProof="0" dirty="0"/>
              <a:t>///</a:t>
            </a:r>
            <a:r>
              <a:rPr lang="en-GB" noProof="0" dirty="0"/>
              <a:t> </a:t>
            </a:r>
            <a:fld id="{FD7EF743-58F7-B741-A9D7-F50F382F70B5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9CE5CBEB-A879-EB45-8F35-646DAB24B4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6517" y="6478114"/>
            <a:ext cx="2791057" cy="19499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>
              <a:defRPr sz="667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Not referenced</a:t>
            </a:r>
          </a:p>
        </p:txBody>
      </p:sp>
      <p:sp>
        <p:nvSpPr>
          <p:cNvPr id="11" name="Espace réservé de la date 4">
            <a:extLst>
              <a:ext uri="{FF2B5EF4-FFF2-40B4-BE49-F238E27FC236}">
                <a16:creationId xmlns:a16="http://schemas.microsoft.com/office/drawing/2014/main" id="{3E8E1CEB-0FFF-3D49-9B04-6BC860CD1E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7316" y="6327213"/>
            <a:ext cx="2743200" cy="19499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67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071EE9D6-8AAF-4786-A565-7D073F4CA694}" type="datetime1">
              <a:rPr lang="en-GB" noProof="0" smtClean="0"/>
              <a:t>22/03/2022</a:t>
            </a:fld>
            <a:endParaRPr lang="en-GB" noProof="0" dirty="0"/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541013" y="150215"/>
            <a:ext cx="10896247" cy="4933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noProof="0" dirty="0"/>
              <a:t>MODIFY THE TITLE</a:t>
            </a:r>
          </a:p>
        </p:txBody>
      </p:sp>
    </p:spTree>
    <p:extLst>
      <p:ext uri="{BB962C8B-B14F-4D97-AF65-F5344CB8AC3E}">
        <p14:creationId xmlns:p14="http://schemas.microsoft.com/office/powerpoint/2010/main" val="604955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2156A9E9-6EBC-2D4C-B65A-852772E27B15}"/>
              </a:ext>
            </a:extLst>
          </p:cNvPr>
          <p:cNvCxnSpPr>
            <a:cxnSpLocks/>
          </p:cNvCxnSpPr>
          <p:nvPr userDrawn="1"/>
        </p:nvCxnSpPr>
        <p:spPr>
          <a:xfrm>
            <a:off x="511391" y="3"/>
            <a:ext cx="0" cy="558188"/>
          </a:xfrm>
          <a:prstGeom prst="line">
            <a:avLst/>
          </a:prstGeom>
          <a:ln w="12700">
            <a:solidFill>
              <a:schemeClr val="tx2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D9183778-EC11-E745-97D2-D504C1D264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77" y="6401576"/>
            <a:ext cx="776521" cy="365125"/>
          </a:xfrm>
          <a:prstGeom prst="rect">
            <a:avLst/>
          </a:prstGeom>
        </p:spPr>
        <p:txBody>
          <a:bodyPr/>
          <a:lstStyle>
            <a:lvl1pPr algn="l">
              <a:defRPr sz="1333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fr-FR" sz="1200" dirty="0"/>
              <a:t>///</a:t>
            </a:r>
            <a:r>
              <a:rPr lang="fr-FR" dirty="0"/>
              <a:t> </a:t>
            </a:r>
            <a:fld id="{FD7EF743-58F7-B741-A9D7-F50F382F70B5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6" name="Espace réservé du pied de page 3">
            <a:extLst>
              <a:ext uri="{FF2B5EF4-FFF2-40B4-BE49-F238E27FC236}">
                <a16:creationId xmlns:a16="http://schemas.microsoft.com/office/drawing/2014/main" id="{A66D0CD3-9DBB-074D-ABF8-1F0963A266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6517" y="6478114"/>
            <a:ext cx="2791057" cy="19499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>
              <a:defRPr sz="667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fr-FR"/>
              <a:t>Not referenced</a:t>
            </a:r>
            <a:endParaRPr lang="fr-FR" dirty="0"/>
          </a:p>
        </p:txBody>
      </p:sp>
      <p:sp>
        <p:nvSpPr>
          <p:cNvPr id="17" name="Espace réservé de la date 4">
            <a:extLst>
              <a:ext uri="{FF2B5EF4-FFF2-40B4-BE49-F238E27FC236}">
                <a16:creationId xmlns:a16="http://schemas.microsoft.com/office/drawing/2014/main" id="{68F0D93D-1B76-9D4F-87FE-D572FBEBB3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7316" y="6327213"/>
            <a:ext cx="2743200" cy="19499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67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1C4CA961-6FB3-431D-A4F3-D3EE0CB4BDD3}" type="datetime1">
              <a:rPr lang="en-GB" smtClean="0"/>
              <a:t>22/03/2022</a:t>
            </a:fld>
            <a:endParaRPr lang="fr-FR" dirty="0"/>
          </a:p>
        </p:txBody>
      </p:sp>
      <p:sp>
        <p:nvSpPr>
          <p:cNvPr id="8" name="Titre 1"/>
          <p:cNvSpPr>
            <a:spLocks noGrp="1"/>
          </p:cNvSpPr>
          <p:nvPr>
            <p:ph type="title" hasCustomPrompt="1"/>
          </p:nvPr>
        </p:nvSpPr>
        <p:spPr>
          <a:xfrm>
            <a:off x="541013" y="150215"/>
            <a:ext cx="10896247" cy="493383"/>
          </a:xfrm>
        </p:spPr>
        <p:txBody>
          <a:bodyPr/>
          <a:lstStyle/>
          <a:p>
            <a:pPr lvl="0"/>
            <a:r>
              <a:rPr lang="en-GB" noProof="0" dirty="0"/>
              <a:t>MODIFY THE TITLE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04A1BA02-D7C0-D442-B0C5-6A9B2746EE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850900"/>
            <a:ext cx="10955867" cy="5207000"/>
          </a:xfrm>
          <a:prstGeom prst="rect">
            <a:avLst/>
          </a:prstGeom>
        </p:spPr>
        <p:txBody>
          <a:bodyPr/>
          <a:lstStyle>
            <a:lvl1pPr marL="237061" indent="-237061">
              <a:lnSpc>
                <a:spcPct val="100000"/>
              </a:lnSpc>
              <a:spcAft>
                <a:spcPts val="400"/>
              </a:spcAft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 marL="241294" indent="-234945">
              <a:lnSpc>
                <a:spcPct val="100000"/>
              </a:lnSpc>
              <a:spcAft>
                <a:spcPts val="400"/>
              </a:spcAft>
              <a:defRPr/>
            </a:lvl2pPr>
            <a:lvl3pPr marL="412740" indent="-175680">
              <a:lnSpc>
                <a:spcPct val="100000"/>
              </a:lnSpc>
              <a:spcAft>
                <a:spcPts val="400"/>
              </a:spcAft>
              <a:defRPr/>
            </a:lvl3pPr>
            <a:lvl4pPr marL="596885" indent="-175680">
              <a:lnSpc>
                <a:spcPct val="100000"/>
              </a:lnSpc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/>
            </a:lvl4pPr>
            <a:lvl5pPr marL="781031" indent="-175680">
              <a:lnSpc>
                <a:spcPct val="100000"/>
              </a:lnSpc>
              <a:spcAft>
                <a:spcPts val="0"/>
              </a:spcAft>
              <a:buClr>
                <a:schemeClr val="tx1"/>
              </a:buClr>
              <a:buFont typeface="Police système"/>
              <a:buChar char="-"/>
              <a:tabLst/>
              <a:defRPr sz="1333" baseline="0"/>
            </a:lvl5pPr>
          </a:lstStyle>
          <a:p>
            <a:pPr lvl="0"/>
            <a:r>
              <a:rPr lang="en-GB" noProof="0" dirty="0"/>
              <a:t>Level 1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</a:t>
            </a:r>
          </a:p>
          <a:p>
            <a:pPr lvl="4"/>
            <a:r>
              <a:rPr lang="en-GB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1423101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>
          <p15:clr>
            <a:srgbClr val="FBAE40"/>
          </p15:clr>
        </p15:guide>
        <p15:guide id="2" pos="340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167" y="476672"/>
            <a:ext cx="10363200" cy="1143000"/>
          </a:xfrm>
        </p:spPr>
        <p:txBody>
          <a:bodyPr/>
          <a:lstStyle>
            <a:lvl1pPr>
              <a:defRPr>
                <a:latin typeface="Georgia"/>
                <a:cs typeface="Georgia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167" y="1844824"/>
            <a:ext cx="10363200" cy="3888432"/>
          </a:xfr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3057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27381" y="1412776"/>
            <a:ext cx="9601067" cy="1728192"/>
          </a:xfrm>
        </p:spPr>
        <p:txBody>
          <a:bodyPr anchor="b"/>
          <a:lstStyle>
            <a:lvl1pPr>
              <a:defRPr baseline="0">
                <a:solidFill>
                  <a:srgbClr val="0A648F"/>
                </a:solidFill>
                <a:latin typeface="Georgia"/>
                <a:cs typeface="Georgia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526457" y="3212854"/>
            <a:ext cx="9601993" cy="1152525"/>
          </a:xfrm>
        </p:spPr>
        <p:txBody>
          <a:bodyPr/>
          <a:lstStyle>
            <a:lvl1pPr marL="0" indent="0">
              <a:buNone/>
              <a:defRPr sz="2400" b="0"/>
            </a:lvl1pPr>
            <a:lvl2pPr marL="457200" indent="0">
              <a:buNone/>
              <a:defRPr b="0"/>
            </a:lvl2pPr>
            <a:lvl3pPr marL="914400" indent="0">
              <a:buNone/>
              <a:defRPr b="0"/>
            </a:lvl3pPr>
            <a:lvl4pPr marL="1371600" indent="0">
              <a:buNone/>
              <a:defRPr b="0"/>
            </a:lvl4pPr>
            <a:lvl5pPr marL="1828800" indent="0">
              <a:buNone/>
              <a:defRPr b="0"/>
            </a:lvl5pPr>
          </a:lstStyle>
          <a:p>
            <a:pPr lvl="0"/>
            <a:r>
              <a:rPr lang="en-GB" dirty="0"/>
              <a:t>Click to edit Master text style</a:t>
            </a: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0"/>
            <a:ext cx="12192000" cy="638132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576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7"/>
          <p:cNvSpPr>
            <a:spLocks noChangeArrowheads="1"/>
          </p:cNvSpPr>
          <p:nvPr userDrawn="1"/>
        </p:nvSpPr>
        <p:spPr bwMode="auto">
          <a:xfrm>
            <a:off x="0" y="0"/>
            <a:ext cx="12192000" cy="6408000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en-US" sz="2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167" y="188640"/>
            <a:ext cx="10363200" cy="1143000"/>
          </a:xfrm>
        </p:spPr>
        <p:txBody>
          <a:bodyPr/>
          <a:lstStyle>
            <a:lvl1pPr>
              <a:defRPr>
                <a:latin typeface="Georgia"/>
                <a:cs typeface="Georgia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250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167" y="476672"/>
            <a:ext cx="10363200" cy="1143000"/>
          </a:xfrm>
        </p:spPr>
        <p:txBody>
          <a:bodyPr/>
          <a:lstStyle>
            <a:lvl1pPr>
              <a:defRPr>
                <a:latin typeface="Georgia"/>
                <a:cs typeface="Georgia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167" y="1844824"/>
            <a:ext cx="10363200" cy="4104456"/>
          </a:xfr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8775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C349A-B45F-48BE-9024-FEA1EB758C55}" type="datetimeFigureOut">
              <a:rPr lang="en-US"/>
              <a:pPr>
                <a:defRPr/>
              </a:pPr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FB26B-AA4F-46A7-B991-4D2A3C252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82336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C6E53-B50F-49E8-9F53-2B1C7BB9FEA3}" type="datetimeFigureOut">
              <a:rPr lang="en-US"/>
              <a:pPr>
                <a:defRPr/>
              </a:pPr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AF03B-8D58-48A7-A456-60DBD35CD2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2975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3B9CE-7957-4C12-B5C1-56F7DA20B6B7}" type="datetimeFigureOut">
              <a:rPr lang="en-US"/>
              <a:pPr>
                <a:defRPr/>
              </a:pPr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F604-283C-4575-9239-30D18C6E32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9939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BE6EA-BECC-470E-B944-72BE3942E8D7}" type="datetimeFigureOut">
              <a:rPr lang="en-US"/>
              <a:pPr>
                <a:defRPr/>
              </a:pPr>
              <a:t>3/22/2022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4AC9C-A879-49E3-8372-F613371C2A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53397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E570-5E80-4916-B992-CAD576CFDF41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346B-AB14-4614-BD57-2E268B488F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436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C6974-08CB-43A2-8C31-E40144EFF646}" type="datetimeFigureOut">
              <a:rPr lang="en-US"/>
              <a:pPr>
                <a:defRPr/>
              </a:pPr>
              <a:t>3/22/2022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D2563-9255-4900-90F4-91B5DC9A7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9768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4D7F0-9663-476B-B524-976C2A3EF6EE}" type="datetimeFigureOut">
              <a:rPr lang="en-US"/>
              <a:pPr>
                <a:defRPr/>
              </a:pPr>
              <a:t>3/22/2022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7E625-8892-4DA8-A566-6BC5DD3647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57067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F2392-DFB3-4B50-AF34-5A56AEA79EAF}" type="datetimeFigureOut">
              <a:rPr lang="en-US"/>
              <a:pPr>
                <a:defRPr/>
              </a:pPr>
              <a:t>3/22/2022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562BC-40DF-4DE6-B493-47816F21B8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52906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F3E70-B728-4787-AA01-9B75EA616F2D}" type="datetimeFigureOut">
              <a:rPr lang="en-US"/>
              <a:pPr>
                <a:defRPr/>
              </a:pPr>
              <a:t>3/22/2022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BDDF9-CBAD-4797-801E-9353EBA5A8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107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77A88-009B-4399-A05D-89D20878C63B}" type="datetimeFigureOut">
              <a:rPr lang="en-US"/>
              <a:pPr>
                <a:defRPr/>
              </a:pPr>
              <a:t>3/22/2022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D5321-3BD2-4F86-8D51-AB35F54710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9648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93219-BFB1-4922-B801-865833E1E5A1}" type="datetimeFigureOut">
              <a:rPr lang="en-US"/>
              <a:pPr>
                <a:defRPr/>
              </a:pPr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331FC-1D68-4CC7-82DA-B5A332F697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32772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D7A1C-D166-4EC3-A352-06B2BE77D41E}" type="datetimeFigureOut">
              <a:rPr lang="en-US"/>
              <a:pPr>
                <a:defRPr/>
              </a:pPr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938AD-5216-4168-B47E-FB4A16BB62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82005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27381" y="1412776"/>
            <a:ext cx="9601067" cy="1728192"/>
          </a:xfrm>
        </p:spPr>
        <p:txBody>
          <a:bodyPr anchor="b"/>
          <a:lstStyle>
            <a:lvl1pPr>
              <a:defRPr baseline="0">
                <a:solidFill>
                  <a:srgbClr val="0A648F"/>
                </a:solidFill>
                <a:latin typeface="Georgia"/>
                <a:cs typeface="Georgia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526457" y="3212852"/>
            <a:ext cx="9601993" cy="1152525"/>
          </a:xfrm>
        </p:spPr>
        <p:txBody>
          <a:bodyPr/>
          <a:lstStyle>
            <a:lvl1pPr marL="0" indent="0">
              <a:buNone/>
              <a:defRPr sz="2400" b="0"/>
            </a:lvl1pPr>
            <a:lvl2pPr marL="457189" indent="0">
              <a:buNone/>
              <a:defRPr b="0"/>
            </a:lvl2pPr>
            <a:lvl3pPr marL="914377" indent="0">
              <a:buNone/>
              <a:defRPr b="0"/>
            </a:lvl3pPr>
            <a:lvl4pPr marL="1371566" indent="0">
              <a:buNone/>
              <a:defRPr b="0"/>
            </a:lvl4pPr>
            <a:lvl5pPr marL="1828754" indent="0">
              <a:buNone/>
              <a:defRPr b="0"/>
            </a:lvl5pPr>
          </a:lstStyle>
          <a:p>
            <a:pPr lvl="0"/>
            <a:r>
              <a:rPr lang="en-GB" dirty="0"/>
              <a:t>Click to edit Master text style</a:t>
            </a:r>
          </a:p>
        </p:txBody>
      </p:sp>
      <p:pic>
        <p:nvPicPr>
          <p:cNvPr id="6" name="Picture 5" descr="https://upload.wikimedia.org/wikipedia/en/thumb/5/5d/Birmingham_logo.svg/1280px-Birmingham_logo.svg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394" y="415897"/>
            <a:ext cx="3780529" cy="708849"/>
          </a:xfrm>
          <a:prstGeom prst="rect">
            <a:avLst/>
          </a:prstGeom>
          <a:solidFill>
            <a:srgbClr val="FBFBFB"/>
          </a:solidFill>
        </p:spPr>
      </p:pic>
    </p:spTree>
    <p:extLst>
      <p:ext uri="{BB962C8B-B14F-4D97-AF65-F5344CB8AC3E}">
        <p14:creationId xmlns:p14="http://schemas.microsoft.com/office/powerpoint/2010/main" val="41132916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167" y="476672"/>
            <a:ext cx="10363200" cy="1143000"/>
          </a:xfrm>
        </p:spPr>
        <p:txBody>
          <a:bodyPr/>
          <a:lstStyle>
            <a:lvl1pPr>
              <a:defRPr>
                <a:latin typeface="Georgia"/>
                <a:cs typeface="Georgia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167" y="1844824"/>
            <a:ext cx="10363200" cy="3888432"/>
          </a:xfr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" name="Picture 4" descr="https://upload.wikimedia.org/wikipedia/en/thumb/5/5d/Birmingham_logo.svg/1280px-Birmingham_logo.svg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51" y="5877274"/>
            <a:ext cx="2590503" cy="48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0225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167" y="1052513"/>
            <a:ext cx="10363200" cy="1143000"/>
          </a:xfrm>
        </p:spPr>
        <p:txBody>
          <a:bodyPr/>
          <a:lstStyle>
            <a:lvl1pPr>
              <a:defRPr>
                <a:latin typeface="Georgia"/>
                <a:cs typeface="Georgia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167" y="2424114"/>
            <a:ext cx="10363200" cy="3656012"/>
          </a:xfr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1095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E570-5E80-4916-B992-CAD576CFDF41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346B-AB14-4614-BD57-2E268B488F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8489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81043" tIns="40522" rIns="81043" bIns="40522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11568608" y="6453338"/>
            <a:ext cx="1117600" cy="349820"/>
          </a:xfrm>
          <a:prstGeom prst="rect">
            <a:avLst/>
          </a:prstGeom>
        </p:spPr>
        <p:txBody>
          <a:bodyPr lIns="81043" tIns="40523" rIns="81043" bIns="40523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328B4A77-1565-194F-91EA-1609F360758B}" type="slidenum">
              <a:rPr lang="en-US" sz="1400" smtClean="0"/>
              <a:pPr/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6229441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247" y="4406923"/>
            <a:ext cx="10363200" cy="1362076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247" y="2906713"/>
            <a:ext cx="10363200" cy="1500187"/>
          </a:xfrm>
          <a:prstGeom prst="rect">
            <a:avLst/>
          </a:prstGeom>
        </p:spPr>
        <p:txBody>
          <a:bodyPr vert="horz" lIns="81043" tIns="40522" rIns="81043" bIns="40522" anchor="b"/>
          <a:lstStyle>
            <a:lvl1pPr marL="0" indent="0">
              <a:buNone/>
              <a:defRPr sz="1800"/>
            </a:lvl1pPr>
            <a:lvl2pPr marL="405206" indent="0">
              <a:buNone/>
              <a:defRPr sz="1600"/>
            </a:lvl2pPr>
            <a:lvl3pPr marL="810413" indent="0">
              <a:buNone/>
              <a:defRPr sz="1400"/>
            </a:lvl3pPr>
            <a:lvl4pPr marL="1215619" indent="0">
              <a:buNone/>
              <a:defRPr sz="1200"/>
            </a:lvl4pPr>
            <a:lvl5pPr marL="1620825" indent="0">
              <a:buNone/>
              <a:defRPr sz="1200"/>
            </a:lvl5pPr>
            <a:lvl6pPr marL="2026032" indent="0">
              <a:buNone/>
              <a:defRPr sz="1200"/>
            </a:lvl6pPr>
            <a:lvl7pPr marL="2431238" indent="0">
              <a:buNone/>
              <a:defRPr sz="1200"/>
            </a:lvl7pPr>
            <a:lvl8pPr marL="2836444" indent="0">
              <a:buNone/>
              <a:defRPr sz="1200"/>
            </a:lvl8pPr>
            <a:lvl9pPr marL="3241650" indent="0">
              <a:buNone/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>
          <a:xfrm>
            <a:off x="11568608" y="6453338"/>
            <a:ext cx="1117600" cy="349820"/>
          </a:xfrm>
          <a:prstGeom prst="rect">
            <a:avLst/>
          </a:prstGeom>
        </p:spPr>
        <p:txBody>
          <a:bodyPr lIns="81043" tIns="40523" rIns="81043" bIns="40523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328B4A77-1565-194F-91EA-1609F360758B}" type="slidenum">
              <a:rPr lang="en-US" sz="1400" smtClean="0"/>
              <a:pPr/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6016869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4" y="1600206"/>
            <a:ext cx="5392616" cy="4525963"/>
          </a:xfrm>
          <a:prstGeom prst="rect">
            <a:avLst/>
          </a:prstGeom>
        </p:spPr>
        <p:txBody>
          <a:bodyPr vert="horz" lIns="81043" tIns="40522" rIns="81043" bIns="40522"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784" y="1600206"/>
            <a:ext cx="5392616" cy="4525963"/>
          </a:xfrm>
          <a:prstGeom prst="rect">
            <a:avLst/>
          </a:prstGeom>
        </p:spPr>
        <p:txBody>
          <a:bodyPr vert="horz" lIns="81043" tIns="40522" rIns="81043" bIns="40522"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11568608" y="6453338"/>
            <a:ext cx="1117600" cy="349820"/>
          </a:xfrm>
          <a:prstGeom prst="rect">
            <a:avLst/>
          </a:prstGeom>
        </p:spPr>
        <p:txBody>
          <a:bodyPr lIns="81043" tIns="40523" rIns="81043" bIns="40523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328B4A77-1565-194F-91EA-1609F360758B}" type="slidenum">
              <a:rPr lang="en-US" sz="1400" smtClean="0"/>
              <a:pPr/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1454665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755" cy="639763"/>
          </a:xfrm>
          <a:prstGeom prst="rect">
            <a:avLst/>
          </a:prstGeom>
        </p:spPr>
        <p:txBody>
          <a:bodyPr vert="horz" lIns="81043" tIns="40522" rIns="81043" bIns="40522" anchor="b"/>
          <a:lstStyle>
            <a:lvl1pPr marL="0" indent="0">
              <a:buNone/>
              <a:defRPr sz="2100" b="1"/>
            </a:lvl1pPr>
            <a:lvl2pPr marL="405206" indent="0">
              <a:buNone/>
              <a:defRPr sz="1800" b="1"/>
            </a:lvl2pPr>
            <a:lvl3pPr marL="810413" indent="0">
              <a:buNone/>
              <a:defRPr sz="1600" b="1"/>
            </a:lvl3pPr>
            <a:lvl4pPr marL="1215619" indent="0">
              <a:buNone/>
              <a:defRPr sz="1400" b="1"/>
            </a:lvl4pPr>
            <a:lvl5pPr marL="1620825" indent="0">
              <a:buNone/>
              <a:defRPr sz="1400" b="1"/>
            </a:lvl5pPr>
            <a:lvl6pPr marL="2026032" indent="0">
              <a:buNone/>
              <a:defRPr sz="1400" b="1"/>
            </a:lvl6pPr>
            <a:lvl7pPr marL="2431238" indent="0">
              <a:buNone/>
              <a:defRPr sz="1400" b="1"/>
            </a:lvl7pPr>
            <a:lvl8pPr marL="2836444" indent="0">
              <a:buNone/>
              <a:defRPr sz="1400" b="1"/>
            </a:lvl8pPr>
            <a:lvl9pPr marL="3241650" indent="0">
              <a:buNone/>
              <a:defRPr sz="14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755" cy="3951288"/>
          </a:xfrm>
          <a:prstGeom prst="rect">
            <a:avLst/>
          </a:prstGeom>
        </p:spPr>
        <p:txBody>
          <a:bodyPr vert="horz" lIns="81043" tIns="40522" rIns="81043" bIns="40522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711" y="1535113"/>
            <a:ext cx="5388708" cy="639763"/>
          </a:xfrm>
          <a:prstGeom prst="rect">
            <a:avLst/>
          </a:prstGeom>
        </p:spPr>
        <p:txBody>
          <a:bodyPr vert="horz" lIns="81043" tIns="40522" rIns="81043" bIns="40522" anchor="b"/>
          <a:lstStyle>
            <a:lvl1pPr marL="0" indent="0">
              <a:buNone/>
              <a:defRPr sz="2100" b="1"/>
            </a:lvl1pPr>
            <a:lvl2pPr marL="405206" indent="0">
              <a:buNone/>
              <a:defRPr sz="1800" b="1"/>
            </a:lvl2pPr>
            <a:lvl3pPr marL="810413" indent="0">
              <a:buNone/>
              <a:defRPr sz="1600" b="1"/>
            </a:lvl3pPr>
            <a:lvl4pPr marL="1215619" indent="0">
              <a:buNone/>
              <a:defRPr sz="1400" b="1"/>
            </a:lvl4pPr>
            <a:lvl5pPr marL="1620825" indent="0">
              <a:buNone/>
              <a:defRPr sz="1400" b="1"/>
            </a:lvl5pPr>
            <a:lvl6pPr marL="2026032" indent="0">
              <a:buNone/>
              <a:defRPr sz="1400" b="1"/>
            </a:lvl6pPr>
            <a:lvl7pPr marL="2431238" indent="0">
              <a:buNone/>
              <a:defRPr sz="1400" b="1"/>
            </a:lvl7pPr>
            <a:lvl8pPr marL="2836444" indent="0">
              <a:buNone/>
              <a:defRPr sz="1400" b="1"/>
            </a:lvl8pPr>
            <a:lvl9pPr marL="3241650" indent="0">
              <a:buNone/>
              <a:defRPr sz="14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711" y="2174875"/>
            <a:ext cx="5388708" cy="3951288"/>
          </a:xfrm>
          <a:prstGeom prst="rect">
            <a:avLst/>
          </a:prstGeom>
        </p:spPr>
        <p:txBody>
          <a:bodyPr vert="horz" lIns="81043" tIns="40522" rIns="81043" bIns="40522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11568608" y="6453338"/>
            <a:ext cx="1117600" cy="349820"/>
          </a:xfrm>
          <a:prstGeom prst="rect">
            <a:avLst/>
          </a:prstGeom>
        </p:spPr>
        <p:txBody>
          <a:bodyPr lIns="81043" tIns="40523" rIns="81043" bIns="40523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328B4A77-1565-194F-91EA-1609F360758B}" type="slidenum">
              <a:rPr lang="en-US" sz="1400" smtClean="0"/>
              <a:pPr/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7919314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Date Placeholder 3"/>
          <p:cNvSpPr txBox="1">
            <a:spLocks/>
          </p:cNvSpPr>
          <p:nvPr userDrawn="1"/>
        </p:nvSpPr>
        <p:spPr>
          <a:xfrm>
            <a:off x="11568608" y="6453338"/>
            <a:ext cx="1117600" cy="349820"/>
          </a:xfrm>
          <a:prstGeom prst="rect">
            <a:avLst/>
          </a:prstGeom>
        </p:spPr>
        <p:txBody>
          <a:bodyPr lIns="81043" tIns="40523" rIns="81043" bIns="40523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328B4A77-1565-194F-91EA-1609F360758B}" type="slidenum">
              <a:rPr lang="en-US" sz="1400" smtClean="0"/>
              <a:pPr/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1647538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89222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3" y="273051"/>
            <a:ext cx="4011247" cy="116205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384" y="273076"/>
            <a:ext cx="6815016" cy="5853113"/>
          </a:xfrm>
          <a:prstGeom prst="rect">
            <a:avLst/>
          </a:prstGeom>
        </p:spPr>
        <p:txBody>
          <a:bodyPr vert="horz" lIns="81043" tIns="40522" rIns="81043" bIns="40522"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3" y="1435104"/>
            <a:ext cx="4011247" cy="4691063"/>
          </a:xfrm>
          <a:prstGeom prst="rect">
            <a:avLst/>
          </a:prstGeom>
        </p:spPr>
        <p:txBody>
          <a:bodyPr vert="horz" lIns="81043" tIns="40522" rIns="81043" bIns="40522"/>
          <a:lstStyle>
            <a:lvl1pPr marL="0" indent="0">
              <a:buNone/>
              <a:defRPr sz="1200"/>
            </a:lvl1pPr>
            <a:lvl2pPr marL="405206" indent="0">
              <a:buNone/>
              <a:defRPr sz="1100"/>
            </a:lvl2pPr>
            <a:lvl3pPr marL="810413" indent="0">
              <a:buNone/>
              <a:defRPr sz="900"/>
            </a:lvl3pPr>
            <a:lvl4pPr marL="1215619" indent="0">
              <a:buNone/>
              <a:defRPr sz="800"/>
            </a:lvl4pPr>
            <a:lvl5pPr marL="1620825" indent="0">
              <a:buNone/>
              <a:defRPr sz="800"/>
            </a:lvl5pPr>
            <a:lvl6pPr marL="2026032" indent="0">
              <a:buNone/>
              <a:defRPr sz="800"/>
            </a:lvl6pPr>
            <a:lvl7pPr marL="2431238" indent="0">
              <a:buNone/>
              <a:defRPr sz="800"/>
            </a:lvl7pPr>
            <a:lvl8pPr marL="2836444" indent="0">
              <a:buNone/>
              <a:defRPr sz="800"/>
            </a:lvl8pPr>
            <a:lvl9pPr marL="3241650" indent="0">
              <a:buNone/>
              <a:defRPr sz="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75200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555" y="4800600"/>
            <a:ext cx="7315200" cy="5667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555" y="612775"/>
            <a:ext cx="7315200" cy="4114800"/>
          </a:xfrm>
          <a:prstGeom prst="rect">
            <a:avLst/>
          </a:prstGeom>
        </p:spPr>
        <p:txBody>
          <a:bodyPr vert="horz" lIns="81043" tIns="40522" rIns="81043" bIns="40522"/>
          <a:lstStyle>
            <a:lvl1pPr marL="0" indent="0">
              <a:buNone/>
              <a:defRPr sz="2800"/>
            </a:lvl1pPr>
            <a:lvl2pPr marL="405206" indent="0">
              <a:buNone/>
              <a:defRPr sz="2500"/>
            </a:lvl2pPr>
            <a:lvl3pPr marL="810413" indent="0">
              <a:buNone/>
              <a:defRPr sz="2100"/>
            </a:lvl3pPr>
            <a:lvl4pPr marL="1215619" indent="0">
              <a:buNone/>
              <a:defRPr sz="1800"/>
            </a:lvl4pPr>
            <a:lvl5pPr marL="1620825" indent="0">
              <a:buNone/>
              <a:defRPr sz="1800"/>
            </a:lvl5pPr>
            <a:lvl6pPr marL="2026032" indent="0">
              <a:buNone/>
              <a:defRPr sz="1800"/>
            </a:lvl6pPr>
            <a:lvl7pPr marL="2431238" indent="0">
              <a:buNone/>
              <a:defRPr sz="1800"/>
            </a:lvl7pPr>
            <a:lvl8pPr marL="2836444" indent="0">
              <a:buNone/>
              <a:defRPr sz="1800"/>
            </a:lvl8pPr>
            <a:lvl9pPr marL="324165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555" y="5367338"/>
            <a:ext cx="7315200" cy="804863"/>
          </a:xfrm>
          <a:prstGeom prst="rect">
            <a:avLst/>
          </a:prstGeom>
        </p:spPr>
        <p:txBody>
          <a:bodyPr vert="horz" lIns="81043" tIns="40522" rIns="81043" bIns="40522"/>
          <a:lstStyle>
            <a:lvl1pPr marL="0" indent="0">
              <a:buNone/>
              <a:defRPr sz="1200"/>
            </a:lvl1pPr>
            <a:lvl2pPr marL="405206" indent="0">
              <a:buNone/>
              <a:defRPr sz="1100"/>
            </a:lvl2pPr>
            <a:lvl3pPr marL="810413" indent="0">
              <a:buNone/>
              <a:defRPr sz="900"/>
            </a:lvl3pPr>
            <a:lvl4pPr marL="1215619" indent="0">
              <a:buNone/>
              <a:defRPr sz="800"/>
            </a:lvl4pPr>
            <a:lvl5pPr marL="1620825" indent="0">
              <a:buNone/>
              <a:defRPr sz="800"/>
            </a:lvl5pPr>
            <a:lvl6pPr marL="2026032" indent="0">
              <a:buNone/>
              <a:defRPr sz="800"/>
            </a:lvl6pPr>
            <a:lvl7pPr marL="2431238" indent="0">
              <a:buNone/>
              <a:defRPr sz="800"/>
            </a:lvl7pPr>
            <a:lvl8pPr marL="2836444" indent="0">
              <a:buNone/>
              <a:defRPr sz="800"/>
            </a:lvl8pPr>
            <a:lvl9pPr marL="3241650" indent="0">
              <a:buNone/>
              <a:defRPr sz="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55830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eaVert" lIns="81043" tIns="40522" rIns="81043" bIns="40522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298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25"/>
            <a:ext cx="2743200" cy="5745163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3" y="381025"/>
            <a:ext cx="8042031" cy="5745163"/>
          </a:xfrm>
          <a:prstGeom prst="rect">
            <a:avLst/>
          </a:prstGeom>
        </p:spPr>
        <p:txBody>
          <a:bodyPr vert="eaVert" lIns="81043" tIns="40522" rIns="81043" bIns="40522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21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E570-5E80-4916-B992-CAD576CFDF41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346B-AB14-4614-BD57-2E268B488F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0931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23851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88A46-88A7-1643-8C0D-5684EE64F1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DFD4FF-7A2A-2C4F-A12B-E68AB1C1E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9D8D9-9F11-9740-B027-641764214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EBB3-5D0A-334B-863D-3DFCEA20324D}" type="datetimeFigureOut">
              <a:rPr lang="en-US" smtClean="0"/>
              <a:t>3/22/2022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6A4DD-BC18-4F4D-934A-A0FF64E21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B4171-8969-824A-B3BF-3AFAE35FA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323B7-4B9D-2A4D-AAED-390F13301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574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0" y="3705329"/>
            <a:ext cx="12192000" cy="257878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8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5A8B3E9-17EA-4731-824B-D606230B1849}"/>
              </a:ext>
            </a:extLst>
          </p:cNvPr>
          <p:cNvSpPr/>
          <p:nvPr userDrawn="1"/>
        </p:nvSpPr>
        <p:spPr>
          <a:xfrm>
            <a:off x="10896600" y="0"/>
            <a:ext cx="914400" cy="914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3755BA-9F81-43E2-887D-4917A0804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05329"/>
            <a:ext cx="10515600" cy="1032030"/>
          </a:xfrm>
        </p:spPr>
        <p:txBody>
          <a:bodyPr anchor="ctr"/>
          <a:lstStyle>
            <a:lvl1pPr algn="l">
              <a:defRPr sz="4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60020ED-0408-4899-8068-564989AD20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4656083"/>
            <a:ext cx="8046493" cy="914400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000" b="0" kern="1200" cap="none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75273"/>
            <a:ext cx="10583573" cy="3371380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DEC8A12-7ECF-4DF1-A108-5A0463F939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5382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Export Uncontrolled</a:t>
            </a:r>
          </a:p>
        </p:txBody>
      </p:sp>
    </p:spTree>
    <p:extLst>
      <p:ext uri="{BB962C8B-B14F-4D97-AF65-F5344CB8AC3E}">
        <p14:creationId xmlns:p14="http://schemas.microsoft.com/office/powerpoint/2010/main" val="320135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06156E1-B9AD-404C-8515-22A16C91F2C9}"/>
              </a:ext>
            </a:extLst>
          </p:cNvPr>
          <p:cNvSpPr/>
          <p:nvPr userDrawn="1"/>
        </p:nvSpPr>
        <p:spPr>
          <a:xfrm>
            <a:off x="-2" y="-1"/>
            <a:ext cx="12192001" cy="13223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99CE88-4325-4C7F-9D9A-01FA55795E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73764"/>
            <a:ext cx="10515600" cy="1032030"/>
          </a:xfrm>
        </p:spPr>
        <p:txBody>
          <a:bodyPr anchor="b"/>
          <a:lstStyle>
            <a:lvl1pPr algn="ctr">
              <a:defRPr sz="5200" cap="all" baseline="0"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47EF009-9F86-426C-AF88-B73E149B66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4483" y="4110814"/>
            <a:ext cx="6923035" cy="914400"/>
          </a:xfrm>
        </p:spPr>
        <p:txBody>
          <a:bodyPr/>
          <a:lstStyle>
            <a:lvl1pPr algn="ctr">
              <a:defRPr sz="36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A897CBB-C3D6-43CC-8076-0125EA7B2A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76458" y="0"/>
            <a:ext cx="2239083" cy="1070150"/>
          </a:xfrm>
          <a:prstGeom prst="rect">
            <a:avLst/>
          </a:prstGeom>
        </p:spPr>
      </p:pic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38200" y="6492875"/>
            <a:ext cx="5382600" cy="365125"/>
          </a:xfrm>
        </p:spPr>
        <p:txBody>
          <a:bodyPr/>
          <a:lstStyle/>
          <a:p>
            <a:r>
              <a:rPr lang="en-GB" dirty="0"/>
              <a:t>Export Uncontrolled</a:t>
            </a:r>
          </a:p>
        </p:txBody>
      </p:sp>
    </p:spTree>
    <p:extLst>
      <p:ext uri="{BB962C8B-B14F-4D97-AF65-F5344CB8AC3E}">
        <p14:creationId xmlns:p14="http://schemas.microsoft.com/office/powerpoint/2010/main" val="418175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60F43048-21A8-4609-9F00-1FC633A13CC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866553" y="-1"/>
            <a:ext cx="6446844" cy="3090888"/>
          </a:xfrm>
          <a:custGeom>
            <a:avLst/>
            <a:gdLst>
              <a:gd name="connsiteX0" fmla="*/ 3284955 w 6446844"/>
              <a:gd name="connsiteY0" fmla="*/ 113601 h 3090888"/>
              <a:gd name="connsiteX1" fmla="*/ 4520363 w 6446844"/>
              <a:gd name="connsiteY1" fmla="*/ 1349009 h 3090888"/>
              <a:gd name="connsiteX2" fmla="*/ 4520363 w 6446844"/>
              <a:gd name="connsiteY2" fmla="*/ 3090888 h 3090888"/>
              <a:gd name="connsiteX3" fmla="*/ 3284955 w 6446844"/>
              <a:gd name="connsiteY3" fmla="*/ 1879146 h 3090888"/>
              <a:gd name="connsiteX4" fmla="*/ 3147686 w 6446844"/>
              <a:gd name="connsiteY4" fmla="*/ 113601 h 3090888"/>
              <a:gd name="connsiteX5" fmla="*/ 3147686 w 6446844"/>
              <a:gd name="connsiteY5" fmla="*/ 1879146 h 3090888"/>
              <a:gd name="connsiteX6" fmla="*/ 1874411 w 6446844"/>
              <a:gd name="connsiteY6" fmla="*/ 3090888 h 3090888"/>
              <a:gd name="connsiteX7" fmla="*/ 1874411 w 6446844"/>
              <a:gd name="connsiteY7" fmla="*/ 1382143 h 3090888"/>
              <a:gd name="connsiteX8" fmla="*/ 3374889 w 6446844"/>
              <a:gd name="connsiteY8" fmla="*/ 0 h 3090888"/>
              <a:gd name="connsiteX9" fmla="*/ 5154635 w 6446844"/>
              <a:gd name="connsiteY9" fmla="*/ 0 h 3090888"/>
              <a:gd name="connsiteX10" fmla="*/ 6446844 w 6446844"/>
              <a:gd name="connsiteY10" fmla="*/ 1259076 h 3090888"/>
              <a:gd name="connsiteX11" fmla="*/ 4624498 w 6446844"/>
              <a:gd name="connsiteY11" fmla="*/ 1259076 h 3090888"/>
              <a:gd name="connsiteX12" fmla="*/ 1254343 w 6446844"/>
              <a:gd name="connsiteY12" fmla="*/ 0 h 3090888"/>
              <a:gd name="connsiteX13" fmla="*/ 3043555 w 6446844"/>
              <a:gd name="connsiteY13" fmla="*/ 0 h 3090888"/>
              <a:gd name="connsiteX14" fmla="*/ 1789213 w 6446844"/>
              <a:gd name="connsiteY14" fmla="*/ 1259076 h 3090888"/>
              <a:gd name="connsiteX15" fmla="*/ 0 w 6446844"/>
              <a:gd name="connsiteY15" fmla="*/ 1259076 h 3090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446844" h="3090888">
                <a:moveTo>
                  <a:pt x="3284955" y="113601"/>
                </a:moveTo>
                <a:lnTo>
                  <a:pt x="4520363" y="1349009"/>
                </a:lnTo>
                <a:lnTo>
                  <a:pt x="4520363" y="3090888"/>
                </a:lnTo>
                <a:lnTo>
                  <a:pt x="3284955" y="1879146"/>
                </a:lnTo>
                <a:close/>
                <a:moveTo>
                  <a:pt x="3147686" y="113601"/>
                </a:moveTo>
                <a:lnTo>
                  <a:pt x="3147686" y="1879146"/>
                </a:lnTo>
                <a:lnTo>
                  <a:pt x="1874411" y="3090888"/>
                </a:lnTo>
                <a:lnTo>
                  <a:pt x="1874411" y="1382143"/>
                </a:lnTo>
                <a:close/>
                <a:moveTo>
                  <a:pt x="3374889" y="0"/>
                </a:moveTo>
                <a:lnTo>
                  <a:pt x="5154635" y="0"/>
                </a:lnTo>
                <a:lnTo>
                  <a:pt x="6446844" y="1259076"/>
                </a:lnTo>
                <a:lnTo>
                  <a:pt x="4624498" y="1259076"/>
                </a:lnTo>
                <a:close/>
                <a:moveTo>
                  <a:pt x="1254343" y="0"/>
                </a:moveTo>
                <a:lnTo>
                  <a:pt x="3043555" y="0"/>
                </a:lnTo>
                <a:lnTo>
                  <a:pt x="1789213" y="1259076"/>
                </a:lnTo>
                <a:lnTo>
                  <a:pt x="0" y="125907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Click icon to insert an image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5A8B3E9-17EA-4731-824B-D606230B1849}"/>
              </a:ext>
            </a:extLst>
          </p:cNvPr>
          <p:cNvSpPr/>
          <p:nvPr userDrawn="1"/>
        </p:nvSpPr>
        <p:spPr>
          <a:xfrm>
            <a:off x="10896600" y="0"/>
            <a:ext cx="914400" cy="914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3755BA-9F81-43E2-887D-4917A0804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05329"/>
            <a:ext cx="10515600" cy="1032030"/>
          </a:xfrm>
        </p:spPr>
        <p:txBody>
          <a:bodyPr anchor="ctr"/>
          <a:lstStyle>
            <a:lvl1pPr algn="ctr">
              <a:defRPr sz="4800" cap="none" baseline="0"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60020ED-0408-4899-8068-564989AD206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4483" y="4656083"/>
            <a:ext cx="6923035" cy="914400"/>
          </a:xfrm>
        </p:spPr>
        <p:txBody>
          <a:bodyPr/>
          <a:lstStyle>
            <a:lvl1pPr algn="ctr">
              <a:defRPr sz="30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2E6A399-395C-457B-BD46-27C605F30EFD}"/>
              </a:ext>
            </a:extLst>
          </p:cNvPr>
          <p:cNvGrpSpPr/>
          <p:nvPr userDrawn="1"/>
        </p:nvGrpSpPr>
        <p:grpSpPr>
          <a:xfrm>
            <a:off x="-3696767" y="0"/>
            <a:ext cx="3507559" cy="4472103"/>
            <a:chOff x="838198" y="1150069"/>
            <a:chExt cx="3507559" cy="447210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304C3ED-0953-46C6-8C50-7BD671E0598D}"/>
                </a:ext>
              </a:extLst>
            </p:cNvPr>
            <p:cNvSpPr/>
            <p:nvPr/>
          </p:nvSpPr>
          <p:spPr>
            <a:xfrm>
              <a:off x="838200" y="1150069"/>
              <a:ext cx="3507557" cy="4472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569C01D-6A2D-4B8B-A129-A9C535118D7A}"/>
                </a:ext>
              </a:extLst>
            </p:cNvPr>
            <p:cNvSpPr txBox="1"/>
            <p:nvPr/>
          </p:nvSpPr>
          <p:spPr>
            <a:xfrm>
              <a:off x="838200" y="1225485"/>
              <a:ext cx="35075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rgbClr val="333333"/>
                  </a:solidFill>
                  <a:latin typeface="+mj-lt"/>
                </a:rPr>
                <a:t>How to insert an image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017D29-FAF0-4AD2-9EF8-96E89B5964B5}"/>
                </a:ext>
              </a:extLst>
            </p:cNvPr>
            <p:cNvSpPr/>
            <p:nvPr/>
          </p:nvSpPr>
          <p:spPr>
            <a:xfrm>
              <a:off x="838200" y="1670231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264D3C0-0D53-4A5A-8F80-256F8236420D}"/>
                </a:ext>
              </a:extLst>
            </p:cNvPr>
            <p:cNvSpPr txBox="1"/>
            <p:nvPr/>
          </p:nvSpPr>
          <p:spPr>
            <a:xfrm>
              <a:off x="838200" y="1867808"/>
              <a:ext cx="34107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icon</a:t>
              </a:r>
              <a:r>
                <a:rPr lang="en-GB" sz="1400">
                  <a:solidFill>
                    <a:srgbClr val="333333"/>
                  </a:solidFill>
                </a:rPr>
                <a:t> in the middle of the placeholder and choose the image from your computer.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6B4FA2-EA4F-47DC-8E69-1C06369D4980}"/>
                </a:ext>
              </a:extLst>
            </p:cNvPr>
            <p:cNvSpPr txBox="1"/>
            <p:nvPr/>
          </p:nvSpPr>
          <p:spPr>
            <a:xfrm>
              <a:off x="838199" y="2650785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2.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Format Picture </a:t>
              </a:r>
              <a:r>
                <a:rPr lang="en-GB" sz="1400">
                  <a:solidFill>
                    <a:srgbClr val="333333"/>
                  </a:solidFill>
                </a:rPr>
                <a:t>tab in the ribbon and use the tools to edit the image.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E19D67C-54A3-45F7-B050-DA4FFD6D884D}"/>
                </a:ext>
              </a:extLst>
            </p:cNvPr>
            <p:cNvSpPr txBox="1"/>
            <p:nvPr/>
          </p:nvSpPr>
          <p:spPr>
            <a:xfrm>
              <a:off x="838198" y="3236009"/>
              <a:ext cx="350755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Crop</a:t>
              </a:r>
              <a:r>
                <a:rPr lang="en-GB" sz="1400">
                  <a:solidFill>
                    <a:srgbClr val="333333"/>
                  </a:solidFill>
                </a:rPr>
                <a:t> to resize and move the image within the placeholder, using the white circles in the corners of the image. Click on the drop down arrow and choose </a:t>
              </a:r>
              <a:r>
                <a:rPr lang="en-GB" sz="1400" b="1">
                  <a:solidFill>
                    <a:srgbClr val="333333"/>
                  </a:solidFill>
                </a:rPr>
                <a:t>Fit</a:t>
              </a:r>
              <a:r>
                <a:rPr lang="en-GB" sz="1400">
                  <a:solidFill>
                    <a:srgbClr val="333333"/>
                  </a:solidFill>
                </a:rPr>
                <a:t> to fit the image to the placeholder.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DC7EBCD-CED8-4C44-B6CE-81DF8E22E495}"/>
                </a:ext>
              </a:extLst>
            </p:cNvPr>
            <p:cNvSpPr txBox="1"/>
            <p:nvPr/>
          </p:nvSpPr>
          <p:spPr>
            <a:xfrm>
              <a:off x="838199" y="4448000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B9A176F-75DC-44CF-B59C-53DA768E3CE4}"/>
                </a:ext>
              </a:extLst>
            </p:cNvPr>
            <p:cNvSpPr txBox="1"/>
            <p:nvPr/>
          </p:nvSpPr>
          <p:spPr>
            <a:xfrm>
              <a:off x="838199" y="503993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  <p:sp>
        <p:nvSpPr>
          <p:cNvPr id="1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38200" y="6492875"/>
            <a:ext cx="5382600" cy="365125"/>
          </a:xfrm>
        </p:spPr>
        <p:txBody>
          <a:bodyPr/>
          <a:lstStyle/>
          <a:p>
            <a:r>
              <a:rPr lang="en-GB" dirty="0"/>
              <a:t>Export Uncontrolled</a:t>
            </a:r>
          </a:p>
        </p:txBody>
      </p:sp>
    </p:spTree>
    <p:extLst>
      <p:ext uri="{BB962C8B-B14F-4D97-AF65-F5344CB8AC3E}">
        <p14:creationId xmlns:p14="http://schemas.microsoft.com/office/powerpoint/2010/main" val="62494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9CE88-4325-4C7F-9D9A-01FA55795E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705329"/>
            <a:ext cx="10515600" cy="1032030"/>
          </a:xfrm>
        </p:spPr>
        <p:txBody>
          <a:bodyPr anchor="ctr"/>
          <a:lstStyle>
            <a:lvl1pPr algn="ctr">
              <a:defRPr sz="4800" cap="none" baseline="0"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47EF009-9F86-426C-AF88-B73E149B66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34483" y="4656083"/>
            <a:ext cx="6923035" cy="914400"/>
          </a:xfrm>
        </p:spPr>
        <p:txBody>
          <a:bodyPr/>
          <a:lstStyle>
            <a:lvl1pPr algn="ctr">
              <a:defRPr sz="30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5A8B3E9-17EA-4731-824B-D606230B1849}"/>
              </a:ext>
            </a:extLst>
          </p:cNvPr>
          <p:cNvSpPr/>
          <p:nvPr userDrawn="1"/>
        </p:nvSpPr>
        <p:spPr>
          <a:xfrm>
            <a:off x="10896600" y="0"/>
            <a:ext cx="914400" cy="914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800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7783649-1D0C-494B-B1A6-2F1C42826AAA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6553" y="-1"/>
            <a:ext cx="6446844" cy="3090888"/>
          </a:xfrm>
          <a:prstGeom prst="rect">
            <a:avLst/>
          </a:prstGeom>
        </p:spPr>
      </p:pic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838200" y="6492875"/>
            <a:ext cx="5382600" cy="365125"/>
          </a:xfrm>
        </p:spPr>
        <p:txBody>
          <a:bodyPr/>
          <a:lstStyle/>
          <a:p>
            <a:r>
              <a:rPr lang="en-GB" dirty="0"/>
              <a:t>Export Uncontrolled</a:t>
            </a:r>
          </a:p>
        </p:txBody>
      </p:sp>
    </p:spTree>
    <p:extLst>
      <p:ext uri="{BB962C8B-B14F-4D97-AF65-F5344CB8AC3E}">
        <p14:creationId xmlns:p14="http://schemas.microsoft.com/office/powerpoint/2010/main" val="99529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59F7586-CA56-489B-83AA-A04B6AFA74AA}"/>
              </a:ext>
            </a:extLst>
          </p:cNvPr>
          <p:cNvSpPr/>
          <p:nvPr userDrawn="1"/>
        </p:nvSpPr>
        <p:spPr>
          <a:xfrm>
            <a:off x="0" y="2033893"/>
            <a:ext cx="12192000" cy="3211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800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F6A164C-29CF-45E9-8D46-021FB8C4A30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09477" y="1488584"/>
            <a:ext cx="10379846" cy="4301817"/>
          </a:xfrm>
          <a:solidFill>
            <a:schemeClr val="bg2"/>
          </a:solidFill>
          <a:effectLst>
            <a:outerShdw blurRad="50800" algn="ctr" rotWithShape="0">
              <a:schemeClr val="accent6">
                <a:lumMod val="75000"/>
                <a:alpha val="80000"/>
              </a:schemeClr>
            </a:outerShdw>
          </a:effec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C49162-CBBB-48B2-AB61-C2838EBA23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72AAC8-EF6D-433B-9A85-E2882BFE9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Export Uncontrolled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CC6CE0-F308-45CC-B287-9EAAF39AC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03-103E-4698-A97D-C906B36CB8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BD5A93-A44C-4A55-A491-32E6AA773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95726"/>
            <a:ext cx="10173784" cy="5636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684BAF-489A-43BD-8F58-7E6FC2DB41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8099" y="2297952"/>
            <a:ext cx="616880" cy="372685"/>
          </a:xfrm>
        </p:spPr>
        <p:txBody>
          <a:bodyPr anchor="ctr"/>
          <a:lstStyle>
            <a:lvl1pPr algn="r">
              <a:defRPr sz="3000"/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CEDD105-403E-4DF2-817B-476F0A0B48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55406" y="2297952"/>
            <a:ext cx="3203950" cy="372685"/>
          </a:xfrm>
        </p:spPr>
        <p:txBody>
          <a:bodyPr anchor="ctr"/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Enter text here</a:t>
            </a:r>
            <a:endParaRPr lang="en-GB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A5FDE5A1-EB0C-41B9-8335-2E09DA9013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28099" y="3099945"/>
            <a:ext cx="616880" cy="372685"/>
          </a:xfrm>
        </p:spPr>
        <p:txBody>
          <a:bodyPr anchor="ctr"/>
          <a:lstStyle>
            <a:lvl1pPr algn="r">
              <a:defRPr sz="3000"/>
            </a:lvl1pPr>
          </a:lstStyle>
          <a:p>
            <a:pPr lvl="0"/>
            <a:r>
              <a:rPr lang="en-US" dirty="0"/>
              <a:t>2</a:t>
            </a:r>
            <a:endParaRPr lang="en-GB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DBB984E7-135B-4D40-94AC-748514C877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55406" y="3099945"/>
            <a:ext cx="3203950" cy="372685"/>
          </a:xfrm>
        </p:spPr>
        <p:txBody>
          <a:bodyPr anchor="ctr"/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Enter text here</a:t>
            </a:r>
            <a:endParaRPr lang="en-GB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4EC70B5-5FF0-41A3-B853-0E14B29378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28099" y="3901938"/>
            <a:ext cx="616880" cy="372685"/>
          </a:xfrm>
        </p:spPr>
        <p:txBody>
          <a:bodyPr anchor="ctr"/>
          <a:lstStyle>
            <a:lvl1pPr algn="r">
              <a:defRPr sz="3000"/>
            </a:lvl1pPr>
          </a:lstStyle>
          <a:p>
            <a:pPr lvl="0"/>
            <a:r>
              <a:rPr lang="en-US" dirty="0"/>
              <a:t>3</a:t>
            </a:r>
            <a:endParaRPr lang="en-GB" dirty="0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6F85956-E5F1-4D8C-BF86-1744B0F458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55406" y="3901938"/>
            <a:ext cx="3203950" cy="372685"/>
          </a:xfrm>
        </p:spPr>
        <p:txBody>
          <a:bodyPr anchor="ctr"/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Enter text here</a:t>
            </a:r>
            <a:endParaRPr lang="en-GB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7769818-4901-41D9-A3DF-64802D44937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28099" y="4703931"/>
            <a:ext cx="616880" cy="372685"/>
          </a:xfrm>
        </p:spPr>
        <p:txBody>
          <a:bodyPr anchor="ctr"/>
          <a:lstStyle>
            <a:lvl1pPr algn="r">
              <a:defRPr sz="3000"/>
            </a:lvl1pPr>
          </a:lstStyle>
          <a:p>
            <a:pPr lvl="0"/>
            <a:r>
              <a:rPr lang="en-GB" dirty="0"/>
              <a:t>4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8E1025E4-EE36-4D62-AAE6-3475F233C75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55406" y="4703931"/>
            <a:ext cx="3203950" cy="372685"/>
          </a:xfrm>
        </p:spPr>
        <p:txBody>
          <a:bodyPr anchor="ctr"/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Enter text here</a:t>
            </a:r>
            <a:endParaRPr lang="en-GB" dirty="0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C655D24-5DDD-4B92-913E-CB6E1010175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26354" y="2297952"/>
            <a:ext cx="616880" cy="372685"/>
          </a:xfrm>
        </p:spPr>
        <p:txBody>
          <a:bodyPr anchor="ctr"/>
          <a:lstStyle>
            <a:lvl1pPr algn="r">
              <a:defRPr sz="3000"/>
            </a:lvl1pPr>
          </a:lstStyle>
          <a:p>
            <a:pPr lvl="0"/>
            <a:r>
              <a:rPr lang="en-US" dirty="0"/>
              <a:t>5</a:t>
            </a:r>
            <a:endParaRPr lang="en-GB" dirty="0"/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A11365F8-969F-4071-A5BE-2CC9BFEE5A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53661" y="2297952"/>
            <a:ext cx="3203950" cy="372685"/>
          </a:xfrm>
        </p:spPr>
        <p:txBody>
          <a:bodyPr anchor="ctr"/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Enter text here</a:t>
            </a:r>
            <a:endParaRPr lang="en-GB" dirty="0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220B431C-E2BF-4B48-9582-391C97D3019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26354" y="3099945"/>
            <a:ext cx="616880" cy="372685"/>
          </a:xfrm>
        </p:spPr>
        <p:txBody>
          <a:bodyPr anchor="ctr"/>
          <a:lstStyle>
            <a:lvl1pPr algn="r">
              <a:defRPr sz="3000"/>
            </a:lvl1pPr>
          </a:lstStyle>
          <a:p>
            <a:pPr lvl="0"/>
            <a:r>
              <a:rPr lang="en-US" dirty="0"/>
              <a:t>6</a:t>
            </a:r>
            <a:endParaRPr lang="en-GB" dirty="0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85576564-0862-47D3-87C8-93619F66461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53661" y="3099945"/>
            <a:ext cx="3203950" cy="372685"/>
          </a:xfrm>
        </p:spPr>
        <p:txBody>
          <a:bodyPr anchor="ctr"/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Enter text here</a:t>
            </a:r>
            <a:endParaRPr lang="en-GB" dirty="0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80BBA13A-E766-46EC-B88D-35D969A91B7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26354" y="3901938"/>
            <a:ext cx="616880" cy="372685"/>
          </a:xfrm>
        </p:spPr>
        <p:txBody>
          <a:bodyPr anchor="ctr"/>
          <a:lstStyle>
            <a:lvl1pPr algn="r">
              <a:defRPr sz="3000"/>
            </a:lvl1pPr>
          </a:lstStyle>
          <a:p>
            <a:pPr lvl="0"/>
            <a:r>
              <a:rPr lang="en-US" dirty="0"/>
              <a:t>7</a:t>
            </a:r>
            <a:endParaRPr lang="en-GB" dirty="0"/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11413707-DDA5-4274-865A-9097287011C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53661" y="3901938"/>
            <a:ext cx="3203950" cy="372685"/>
          </a:xfrm>
        </p:spPr>
        <p:txBody>
          <a:bodyPr anchor="ctr"/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Enter text here</a:t>
            </a:r>
            <a:endParaRPr lang="en-GB" dirty="0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D31C55A4-C484-4098-A122-61736AA3AE5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26354" y="4703931"/>
            <a:ext cx="616880" cy="372685"/>
          </a:xfrm>
        </p:spPr>
        <p:txBody>
          <a:bodyPr anchor="ctr"/>
          <a:lstStyle>
            <a:lvl1pPr algn="r">
              <a:defRPr sz="3000"/>
            </a:lvl1pPr>
          </a:lstStyle>
          <a:p>
            <a:pPr lvl="0"/>
            <a:r>
              <a:rPr lang="en-US" dirty="0"/>
              <a:t>8</a:t>
            </a:r>
            <a:endParaRPr lang="en-GB" dirty="0"/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F5FF6B86-92D1-4E15-8084-BB811CC8695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53661" y="4703931"/>
            <a:ext cx="3203950" cy="372685"/>
          </a:xfrm>
        </p:spPr>
        <p:txBody>
          <a:bodyPr anchor="ctr"/>
          <a:lstStyle>
            <a:lvl1pPr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Enter text here</a:t>
            </a:r>
            <a:endParaRPr lang="en-GB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C7A6F002-8EAB-4C66-85BF-DEF55275814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892992" y="2297951"/>
            <a:ext cx="10800" cy="372685"/>
          </a:xfrm>
          <a:solidFill>
            <a:srgbClr val="C2C2C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EB219CF9-25E3-4D83-B8F7-5CCE74BD846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892992" y="3099944"/>
            <a:ext cx="10800" cy="372685"/>
          </a:xfrm>
          <a:solidFill>
            <a:srgbClr val="C2C2C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C337E9F5-9B71-415D-ADB0-898416162A2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892992" y="3901937"/>
            <a:ext cx="10800" cy="372685"/>
          </a:xfrm>
          <a:solidFill>
            <a:srgbClr val="C2C2C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E036D866-B9C1-4BC2-ACAA-892817559D1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892992" y="4703930"/>
            <a:ext cx="10800" cy="372685"/>
          </a:xfrm>
          <a:solidFill>
            <a:srgbClr val="C2C2C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36" name="Text Placeholder 31">
            <a:extLst>
              <a:ext uri="{FF2B5EF4-FFF2-40B4-BE49-F238E27FC236}">
                <a16:creationId xmlns:a16="http://schemas.microsoft.com/office/drawing/2014/main" id="{898D3E8F-30CE-4236-992D-95B3505DD81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93318" y="2297951"/>
            <a:ext cx="10800" cy="372685"/>
          </a:xfrm>
          <a:solidFill>
            <a:srgbClr val="C2C2C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37" name="Text Placeholder 31">
            <a:extLst>
              <a:ext uri="{FF2B5EF4-FFF2-40B4-BE49-F238E27FC236}">
                <a16:creationId xmlns:a16="http://schemas.microsoft.com/office/drawing/2014/main" id="{5F3BB584-7275-42C7-96A1-1BE4115FCF8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93318" y="3099944"/>
            <a:ext cx="10800" cy="372685"/>
          </a:xfrm>
          <a:solidFill>
            <a:srgbClr val="C2C2C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38" name="Text Placeholder 31">
            <a:extLst>
              <a:ext uri="{FF2B5EF4-FFF2-40B4-BE49-F238E27FC236}">
                <a16:creationId xmlns:a16="http://schemas.microsoft.com/office/drawing/2014/main" id="{6982A55B-6936-4B78-8294-3B8F119056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93318" y="3901937"/>
            <a:ext cx="10800" cy="372685"/>
          </a:xfrm>
          <a:solidFill>
            <a:srgbClr val="C2C2C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39" name="Text Placeholder 31">
            <a:extLst>
              <a:ext uri="{FF2B5EF4-FFF2-40B4-BE49-F238E27FC236}">
                <a16:creationId xmlns:a16="http://schemas.microsoft.com/office/drawing/2014/main" id="{E441AD05-921E-42F4-944B-1A30278E931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493318" y="4703930"/>
            <a:ext cx="10800" cy="372685"/>
          </a:xfrm>
          <a:solidFill>
            <a:srgbClr val="C2C2C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5EC3B96-9A65-49D1-A1FA-4BB87E0CE6EC}"/>
              </a:ext>
            </a:extLst>
          </p:cNvPr>
          <p:cNvGrpSpPr/>
          <p:nvPr userDrawn="1"/>
        </p:nvGrpSpPr>
        <p:grpSpPr>
          <a:xfrm>
            <a:off x="-3639430" y="0"/>
            <a:ext cx="3507558" cy="4703930"/>
            <a:chOff x="-3639430" y="0"/>
            <a:chExt cx="3507558" cy="470393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C35FF11-CDE8-45C5-8D6E-84EC28723450}"/>
                </a:ext>
              </a:extLst>
            </p:cNvPr>
            <p:cNvGrpSpPr/>
            <p:nvPr userDrawn="1"/>
          </p:nvGrpSpPr>
          <p:grpSpPr>
            <a:xfrm>
              <a:off x="-3639430" y="0"/>
              <a:ext cx="3507558" cy="4703930"/>
              <a:chOff x="397358" y="1593847"/>
              <a:chExt cx="3507558" cy="4703930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D89DBA34-585A-4342-BF7F-C88134F482D5}"/>
                  </a:ext>
                </a:extLst>
              </p:cNvPr>
              <p:cNvSpPr/>
              <p:nvPr/>
            </p:nvSpPr>
            <p:spPr>
              <a:xfrm>
                <a:off x="397359" y="1593847"/>
                <a:ext cx="3507557" cy="4703930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0F9922C-EB7B-437D-ADC5-EAADF323AB63}"/>
                  </a:ext>
                </a:extLst>
              </p:cNvPr>
              <p:cNvSpPr txBox="1"/>
              <p:nvPr/>
            </p:nvSpPr>
            <p:spPr>
              <a:xfrm>
                <a:off x="397359" y="1660026"/>
                <a:ext cx="35075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rgbClr val="333333"/>
                    </a:solidFill>
                    <a:latin typeface="+mj-lt"/>
                  </a:rPr>
                  <a:t>How to use your agenda slide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65E9D83-C9D8-49E9-AD90-5ACB944320D8}"/>
                  </a:ext>
                </a:extLst>
              </p:cNvPr>
              <p:cNvSpPr txBox="1"/>
              <p:nvPr/>
            </p:nvSpPr>
            <p:spPr>
              <a:xfrm>
                <a:off x="397358" y="2283305"/>
                <a:ext cx="35075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>
                    <a:solidFill>
                      <a:srgbClr val="333333"/>
                    </a:solidFill>
                  </a:rPr>
                  <a:t>This slide is fully editable, dependent on how many agenda points you have.</a:t>
                </a:r>
                <a:endParaRPr lang="en-GB" sz="14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86CA10E8-EB7E-471B-BE52-B62FF053F297}"/>
                  </a:ext>
                </a:extLst>
              </p:cNvPr>
              <p:cNvSpPr txBox="1"/>
              <p:nvPr/>
            </p:nvSpPr>
            <p:spPr>
              <a:xfrm>
                <a:off x="397358" y="2873090"/>
                <a:ext cx="350755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>
                    <a:solidFill>
                      <a:srgbClr val="333333"/>
                    </a:solidFill>
                  </a:rPr>
                  <a:t>1. </a:t>
                </a:r>
                <a:r>
                  <a:rPr lang="en-GB" sz="1400" b="0" dirty="0">
                    <a:solidFill>
                      <a:srgbClr val="333333"/>
                    </a:solidFill>
                  </a:rPr>
                  <a:t>Type in your numbered placeholders in ascending order.  (The numbers are there as a guide but won’t show until you have typed them yourself.)</a:t>
                </a:r>
                <a:endParaRPr lang="en-GB" sz="14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6CC106F-0E60-4204-A43B-C3F3587E9EC3}"/>
                  </a:ext>
                </a:extLst>
              </p:cNvPr>
              <p:cNvSpPr txBox="1"/>
              <p:nvPr/>
            </p:nvSpPr>
            <p:spPr>
              <a:xfrm>
                <a:off x="397358" y="3793280"/>
                <a:ext cx="350755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>
                    <a:solidFill>
                      <a:srgbClr val="333333"/>
                    </a:solidFill>
                  </a:rPr>
                  <a:t>2. </a:t>
                </a:r>
                <a:r>
                  <a:rPr lang="en-GB" sz="1400" dirty="0">
                    <a:solidFill>
                      <a:srgbClr val="333333"/>
                    </a:solidFill>
                  </a:rPr>
                  <a:t>Once you have filled in your textboxes </a:t>
                </a:r>
                <a:br>
                  <a:rPr lang="en-GB" sz="1400" dirty="0">
                    <a:solidFill>
                      <a:srgbClr val="333333"/>
                    </a:solidFill>
                  </a:rPr>
                </a:br>
                <a:r>
                  <a:rPr lang="en-GB" sz="1400" dirty="0">
                    <a:solidFill>
                      <a:srgbClr val="333333"/>
                    </a:solidFill>
                  </a:rPr>
                  <a:t>if there are any empty remaining, simply delete them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7ABCA23-263A-43F7-A5D7-956D226E19DA}"/>
                  </a:ext>
                </a:extLst>
              </p:cNvPr>
              <p:cNvSpPr txBox="1"/>
              <p:nvPr/>
            </p:nvSpPr>
            <p:spPr>
              <a:xfrm>
                <a:off x="397358" y="4490614"/>
                <a:ext cx="350755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>
                    <a:solidFill>
                      <a:srgbClr val="333333"/>
                    </a:solidFill>
                  </a:rPr>
                  <a:t>3. </a:t>
                </a:r>
                <a:r>
                  <a:rPr lang="en-GB" sz="1400" b="0" dirty="0">
                    <a:solidFill>
                      <a:srgbClr val="333333"/>
                    </a:solidFill>
                  </a:rPr>
                  <a:t>If you wish to bring any extra textboxes back to add more agenda points in, click the Reset Slide button.</a:t>
                </a: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4A4CDA3-6BA9-4FDC-AB62-932FED3C5B19}"/>
                  </a:ext>
                </a:extLst>
              </p:cNvPr>
              <p:cNvSpPr/>
              <p:nvPr/>
            </p:nvSpPr>
            <p:spPr>
              <a:xfrm>
                <a:off x="397359" y="2138833"/>
                <a:ext cx="3507557" cy="36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>
                  <a:solidFill>
                    <a:srgbClr val="333333"/>
                  </a:solidFill>
                </a:endParaRP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35D33AA-D471-4FD7-B2FB-E389EE3B1A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2467206" y="3635431"/>
              <a:ext cx="1200150" cy="895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480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D890D0A6-F421-4961-B48B-525D45966B4A}"/>
              </a:ext>
            </a:extLst>
          </p:cNvPr>
          <p:cNvSpPr>
            <a:spLocks/>
          </p:cNvSpPr>
          <p:nvPr userDrawn="1"/>
        </p:nvSpPr>
        <p:spPr>
          <a:xfrm>
            <a:off x="1" y="0"/>
            <a:ext cx="9433933" cy="6858000"/>
          </a:xfrm>
          <a:custGeom>
            <a:avLst/>
            <a:gdLst>
              <a:gd name="connsiteX0" fmla="*/ 0 w 9433933"/>
              <a:gd name="connsiteY0" fmla="*/ 0 h 6858000"/>
              <a:gd name="connsiteX1" fmla="*/ 9433933 w 9433933"/>
              <a:gd name="connsiteY1" fmla="*/ 0 h 6858000"/>
              <a:gd name="connsiteX2" fmla="*/ 2578745 w 9433933"/>
              <a:gd name="connsiteY2" fmla="*/ 6858000 h 6858000"/>
              <a:gd name="connsiteX3" fmla="*/ 0 w 94339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33933" h="6858000">
                <a:moveTo>
                  <a:pt x="0" y="0"/>
                </a:moveTo>
                <a:lnTo>
                  <a:pt x="9433933" y="0"/>
                </a:lnTo>
                <a:lnTo>
                  <a:pt x="25787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9F7586-CA56-489B-83AA-A04B6AFA74AA}"/>
              </a:ext>
            </a:extLst>
          </p:cNvPr>
          <p:cNvSpPr/>
          <p:nvPr userDrawn="1"/>
        </p:nvSpPr>
        <p:spPr>
          <a:xfrm>
            <a:off x="0" y="1848431"/>
            <a:ext cx="12192000" cy="37186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C49162-CBBB-48B2-AB61-C2838EBA23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72AAC8-EF6D-433B-9A85-E2882BFE9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Export Uncontrolled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CC6CE0-F308-45CC-B287-9EAAF39AC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03-103E-4698-A97D-C906B36CB8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DBD5A93-A44C-4A55-A491-32E6AA773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95726"/>
            <a:ext cx="10173784" cy="5636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684BAF-489A-43BD-8F58-7E6FC2DB41D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8099" y="2297952"/>
            <a:ext cx="616880" cy="372685"/>
          </a:xfrm>
        </p:spPr>
        <p:txBody>
          <a:bodyPr anchor="ctr"/>
          <a:lstStyle>
            <a:lvl1pPr algn="r"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CEDD105-403E-4DF2-817B-476F0A0B48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55406" y="2297952"/>
            <a:ext cx="3203950" cy="372685"/>
          </a:xfrm>
        </p:spPr>
        <p:txBody>
          <a:bodyPr anchor="ctr"/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Enter text here</a:t>
            </a:r>
            <a:endParaRPr lang="en-GB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A5FDE5A1-EB0C-41B9-8335-2E09DA9013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28099" y="3099945"/>
            <a:ext cx="616880" cy="372685"/>
          </a:xfrm>
        </p:spPr>
        <p:txBody>
          <a:bodyPr anchor="ctr"/>
          <a:lstStyle>
            <a:lvl1pPr algn="r"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2</a:t>
            </a:r>
            <a:endParaRPr lang="en-GB" dirty="0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DBB984E7-135B-4D40-94AC-748514C877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55406" y="3099945"/>
            <a:ext cx="3203950" cy="372685"/>
          </a:xfrm>
        </p:spPr>
        <p:txBody>
          <a:bodyPr anchor="ctr"/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Enter text here</a:t>
            </a:r>
            <a:endParaRPr lang="en-GB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4EC70B5-5FF0-41A3-B853-0E14B293780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28099" y="3901938"/>
            <a:ext cx="616880" cy="372685"/>
          </a:xfrm>
        </p:spPr>
        <p:txBody>
          <a:bodyPr anchor="ctr"/>
          <a:lstStyle>
            <a:lvl1pPr algn="r"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3</a:t>
            </a:r>
            <a:endParaRPr lang="en-GB" dirty="0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6F85956-E5F1-4D8C-BF86-1744B0F458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55406" y="3901938"/>
            <a:ext cx="3203950" cy="372685"/>
          </a:xfrm>
        </p:spPr>
        <p:txBody>
          <a:bodyPr anchor="ctr"/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Enter text here</a:t>
            </a:r>
            <a:endParaRPr lang="en-GB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7769818-4901-41D9-A3DF-64802D44937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28099" y="4703931"/>
            <a:ext cx="616880" cy="372685"/>
          </a:xfrm>
        </p:spPr>
        <p:txBody>
          <a:bodyPr anchor="ctr"/>
          <a:lstStyle>
            <a:lvl1pPr algn="r"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4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8E1025E4-EE36-4D62-AAE6-3475F233C75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55406" y="4703931"/>
            <a:ext cx="3203950" cy="372685"/>
          </a:xfrm>
        </p:spPr>
        <p:txBody>
          <a:bodyPr anchor="ctr"/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Enter text here</a:t>
            </a:r>
            <a:endParaRPr lang="en-GB" dirty="0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C655D24-5DDD-4B92-913E-CB6E1010175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26354" y="2297952"/>
            <a:ext cx="616880" cy="372685"/>
          </a:xfrm>
        </p:spPr>
        <p:txBody>
          <a:bodyPr anchor="ctr"/>
          <a:lstStyle>
            <a:lvl1pPr algn="r"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5</a:t>
            </a:r>
            <a:endParaRPr lang="en-GB" dirty="0"/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A11365F8-969F-4071-A5BE-2CC9BFEE5A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53661" y="2297952"/>
            <a:ext cx="3203950" cy="372685"/>
          </a:xfrm>
        </p:spPr>
        <p:txBody>
          <a:bodyPr anchor="ctr"/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Enter text here</a:t>
            </a:r>
            <a:endParaRPr lang="en-GB" dirty="0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220B431C-E2BF-4B48-9582-391C97D3019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26354" y="3099945"/>
            <a:ext cx="616880" cy="372685"/>
          </a:xfrm>
        </p:spPr>
        <p:txBody>
          <a:bodyPr anchor="ctr"/>
          <a:lstStyle>
            <a:lvl1pPr algn="r"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6</a:t>
            </a:r>
            <a:endParaRPr lang="en-GB" dirty="0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85576564-0862-47D3-87C8-93619F66461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53661" y="3099945"/>
            <a:ext cx="3203950" cy="372685"/>
          </a:xfrm>
        </p:spPr>
        <p:txBody>
          <a:bodyPr anchor="ctr"/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Enter text here</a:t>
            </a:r>
            <a:endParaRPr lang="en-GB" dirty="0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80BBA13A-E766-46EC-B88D-35D969A91B7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26354" y="3901938"/>
            <a:ext cx="616880" cy="372685"/>
          </a:xfrm>
        </p:spPr>
        <p:txBody>
          <a:bodyPr anchor="ctr"/>
          <a:lstStyle>
            <a:lvl1pPr algn="r"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7</a:t>
            </a:r>
            <a:endParaRPr lang="en-GB" dirty="0"/>
          </a:p>
        </p:txBody>
      </p:sp>
      <p:sp>
        <p:nvSpPr>
          <p:cNvPr id="26" name="Text Placeholder 13">
            <a:extLst>
              <a:ext uri="{FF2B5EF4-FFF2-40B4-BE49-F238E27FC236}">
                <a16:creationId xmlns:a16="http://schemas.microsoft.com/office/drawing/2014/main" id="{11413707-DDA5-4274-865A-9097287011C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53661" y="3901938"/>
            <a:ext cx="3203950" cy="372685"/>
          </a:xfrm>
        </p:spPr>
        <p:txBody>
          <a:bodyPr anchor="ctr"/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Enter text here</a:t>
            </a:r>
            <a:endParaRPr lang="en-GB" dirty="0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D31C55A4-C484-4098-A122-61736AA3AE5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26354" y="4703931"/>
            <a:ext cx="616880" cy="372685"/>
          </a:xfrm>
        </p:spPr>
        <p:txBody>
          <a:bodyPr anchor="ctr"/>
          <a:lstStyle>
            <a:lvl1pPr algn="r">
              <a:defRPr sz="3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8</a:t>
            </a:r>
            <a:endParaRPr lang="en-GB" dirty="0"/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F5FF6B86-92D1-4E15-8084-BB811CC8695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53661" y="4703931"/>
            <a:ext cx="3203950" cy="372685"/>
          </a:xfrm>
        </p:spPr>
        <p:txBody>
          <a:bodyPr anchor="ctr"/>
          <a:lstStyle>
            <a:lvl1pPr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Enter text here</a:t>
            </a:r>
            <a:endParaRPr lang="en-GB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C7A6F002-8EAB-4C66-85BF-DEF55275814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892992" y="2297951"/>
            <a:ext cx="10800" cy="372685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EB219CF9-25E3-4D83-B8F7-5CCE74BD846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892992" y="3099944"/>
            <a:ext cx="10800" cy="372685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C337E9F5-9B71-415D-ADB0-898416162A2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892992" y="3901937"/>
            <a:ext cx="10800" cy="372685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E036D866-B9C1-4BC2-ACAA-892817559D1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892992" y="4703930"/>
            <a:ext cx="10800" cy="372685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36" name="Text Placeholder 31">
            <a:extLst>
              <a:ext uri="{FF2B5EF4-FFF2-40B4-BE49-F238E27FC236}">
                <a16:creationId xmlns:a16="http://schemas.microsoft.com/office/drawing/2014/main" id="{898D3E8F-30CE-4236-992D-95B3505DD81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93318" y="2297951"/>
            <a:ext cx="10800" cy="372685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37" name="Text Placeholder 31">
            <a:extLst>
              <a:ext uri="{FF2B5EF4-FFF2-40B4-BE49-F238E27FC236}">
                <a16:creationId xmlns:a16="http://schemas.microsoft.com/office/drawing/2014/main" id="{5F3BB584-7275-42C7-96A1-1BE4115FCF8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93318" y="3099944"/>
            <a:ext cx="10800" cy="372685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38" name="Text Placeholder 31">
            <a:extLst>
              <a:ext uri="{FF2B5EF4-FFF2-40B4-BE49-F238E27FC236}">
                <a16:creationId xmlns:a16="http://schemas.microsoft.com/office/drawing/2014/main" id="{6982A55B-6936-4B78-8294-3B8F119056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93318" y="3901937"/>
            <a:ext cx="10800" cy="372685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39" name="Text Placeholder 31">
            <a:extLst>
              <a:ext uri="{FF2B5EF4-FFF2-40B4-BE49-F238E27FC236}">
                <a16:creationId xmlns:a16="http://schemas.microsoft.com/office/drawing/2014/main" id="{E441AD05-921E-42F4-944B-1A30278E931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493318" y="4703930"/>
            <a:ext cx="10800" cy="372685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0F6986F-D326-4C47-8166-5A659D0DDBE8}"/>
              </a:ext>
            </a:extLst>
          </p:cNvPr>
          <p:cNvCxnSpPr>
            <a:cxnSpLocks/>
          </p:cNvCxnSpPr>
          <p:nvPr userDrawn="1"/>
        </p:nvCxnSpPr>
        <p:spPr>
          <a:xfrm>
            <a:off x="11295788" y="0"/>
            <a:ext cx="0" cy="685800"/>
          </a:xfrm>
          <a:prstGeom prst="line">
            <a:avLst/>
          </a:prstGeom>
          <a:ln w="12700">
            <a:solidFill>
              <a:srgbClr val="C2C2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A3ACCDF-9AB2-4DF7-AC18-909D73BCD086}"/>
              </a:ext>
            </a:extLst>
          </p:cNvPr>
          <p:cNvGrpSpPr/>
          <p:nvPr userDrawn="1"/>
        </p:nvGrpSpPr>
        <p:grpSpPr>
          <a:xfrm>
            <a:off x="-3639430" y="0"/>
            <a:ext cx="3507558" cy="4703930"/>
            <a:chOff x="-3639430" y="0"/>
            <a:chExt cx="3507558" cy="470393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F9C780B-3D3C-474B-BCC3-1ABE981EF76E}"/>
                </a:ext>
              </a:extLst>
            </p:cNvPr>
            <p:cNvGrpSpPr/>
            <p:nvPr userDrawn="1"/>
          </p:nvGrpSpPr>
          <p:grpSpPr>
            <a:xfrm>
              <a:off x="-3639430" y="0"/>
              <a:ext cx="3507558" cy="4703930"/>
              <a:chOff x="397358" y="1593847"/>
              <a:chExt cx="3507558" cy="4703930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1CF7C82B-5E15-4C06-9D20-6F420CD6A308}"/>
                  </a:ext>
                </a:extLst>
              </p:cNvPr>
              <p:cNvSpPr/>
              <p:nvPr/>
            </p:nvSpPr>
            <p:spPr>
              <a:xfrm>
                <a:off x="397359" y="1593847"/>
                <a:ext cx="3507557" cy="4703930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C19E3EC-F733-4364-8A9D-975B72C60DF0}"/>
                  </a:ext>
                </a:extLst>
              </p:cNvPr>
              <p:cNvSpPr txBox="1"/>
              <p:nvPr/>
            </p:nvSpPr>
            <p:spPr>
              <a:xfrm>
                <a:off x="397359" y="1660026"/>
                <a:ext cx="35075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rgbClr val="333333"/>
                    </a:solidFill>
                    <a:latin typeface="+mj-lt"/>
                  </a:rPr>
                  <a:t>How to use your agenda slide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20190CC-2F4D-4096-B8CD-E577F7EE0972}"/>
                  </a:ext>
                </a:extLst>
              </p:cNvPr>
              <p:cNvSpPr txBox="1"/>
              <p:nvPr/>
            </p:nvSpPr>
            <p:spPr>
              <a:xfrm>
                <a:off x="397358" y="2283305"/>
                <a:ext cx="35075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>
                    <a:solidFill>
                      <a:srgbClr val="333333"/>
                    </a:solidFill>
                  </a:rPr>
                  <a:t>This slide is fully editable, dependent on how many agenda points you have.</a:t>
                </a:r>
                <a:endParaRPr lang="en-GB" sz="14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AE5752C-E41E-43D5-983E-E73C222127DE}"/>
                  </a:ext>
                </a:extLst>
              </p:cNvPr>
              <p:cNvSpPr txBox="1"/>
              <p:nvPr/>
            </p:nvSpPr>
            <p:spPr>
              <a:xfrm>
                <a:off x="397358" y="2873090"/>
                <a:ext cx="350755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>
                    <a:solidFill>
                      <a:srgbClr val="333333"/>
                    </a:solidFill>
                  </a:rPr>
                  <a:t>1. </a:t>
                </a:r>
                <a:r>
                  <a:rPr lang="en-GB" sz="1400" b="0" dirty="0">
                    <a:solidFill>
                      <a:srgbClr val="333333"/>
                    </a:solidFill>
                  </a:rPr>
                  <a:t>Type in your numbered placeholders in ascending order.  (The numbers are there as a guide but won’t show until you have typed them yourself.)</a:t>
                </a:r>
                <a:endParaRPr lang="en-GB" sz="14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8F37C78-E10B-41DB-AE82-995680436FBF}"/>
                  </a:ext>
                </a:extLst>
              </p:cNvPr>
              <p:cNvSpPr txBox="1"/>
              <p:nvPr/>
            </p:nvSpPr>
            <p:spPr>
              <a:xfrm>
                <a:off x="397358" y="3793280"/>
                <a:ext cx="350755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>
                    <a:solidFill>
                      <a:srgbClr val="333333"/>
                    </a:solidFill>
                  </a:rPr>
                  <a:t>2. </a:t>
                </a:r>
                <a:r>
                  <a:rPr lang="en-GB" sz="1400" dirty="0">
                    <a:solidFill>
                      <a:srgbClr val="333333"/>
                    </a:solidFill>
                  </a:rPr>
                  <a:t>Once you have filled in your textboxes </a:t>
                </a:r>
                <a:br>
                  <a:rPr lang="en-GB" sz="1400" dirty="0">
                    <a:solidFill>
                      <a:srgbClr val="333333"/>
                    </a:solidFill>
                  </a:rPr>
                </a:br>
                <a:r>
                  <a:rPr lang="en-GB" sz="1400" dirty="0">
                    <a:solidFill>
                      <a:srgbClr val="333333"/>
                    </a:solidFill>
                  </a:rPr>
                  <a:t>if there are any empty remaining, simply delete them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6E581B3-A369-41D9-ABBF-A12578F8B5DC}"/>
                  </a:ext>
                </a:extLst>
              </p:cNvPr>
              <p:cNvSpPr txBox="1"/>
              <p:nvPr/>
            </p:nvSpPr>
            <p:spPr>
              <a:xfrm>
                <a:off x="397358" y="4490614"/>
                <a:ext cx="350755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>
                    <a:solidFill>
                      <a:srgbClr val="333333"/>
                    </a:solidFill>
                  </a:rPr>
                  <a:t>3. </a:t>
                </a:r>
                <a:r>
                  <a:rPr lang="en-GB" sz="1400" b="0" dirty="0">
                    <a:solidFill>
                      <a:srgbClr val="333333"/>
                    </a:solidFill>
                  </a:rPr>
                  <a:t>If you wish to bring any extra textboxes back to add more agenda points in, click the Reset Slide button.</a:t>
                </a: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0CE5618-DE67-482F-B11B-64121DFD9B24}"/>
                  </a:ext>
                </a:extLst>
              </p:cNvPr>
              <p:cNvSpPr/>
              <p:nvPr/>
            </p:nvSpPr>
            <p:spPr>
              <a:xfrm>
                <a:off x="397359" y="2138833"/>
                <a:ext cx="3507557" cy="36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>
                  <a:solidFill>
                    <a:srgbClr val="333333"/>
                  </a:solidFill>
                </a:endParaRPr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FA60E83-49A3-47D8-83B4-BF052D3EA1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2467206" y="3635431"/>
              <a:ext cx="1200150" cy="895350"/>
            </a:xfrm>
            <a:prstGeom prst="rect">
              <a:avLst/>
            </a:prstGeom>
          </p:spPr>
        </p:pic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174C164D-1AAE-4E23-81FB-BDDE017DC0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30" y="6223696"/>
            <a:ext cx="1955602" cy="587571"/>
          </a:xfrm>
          <a:prstGeom prst="rect">
            <a:avLst/>
          </a:prstGeom>
        </p:spPr>
      </p:pic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42CA471D-D3B9-4DE3-976B-B079886517AB}"/>
              </a:ext>
            </a:extLst>
          </p:cNvPr>
          <p:cNvSpPr/>
          <p:nvPr userDrawn="1"/>
        </p:nvSpPr>
        <p:spPr>
          <a:xfrm>
            <a:off x="0" y="6394858"/>
            <a:ext cx="9829763" cy="100800"/>
          </a:xfrm>
          <a:custGeom>
            <a:avLst/>
            <a:gdLst>
              <a:gd name="connsiteX0" fmla="*/ 0 w 9829763"/>
              <a:gd name="connsiteY0" fmla="*/ 0 h 100800"/>
              <a:gd name="connsiteX1" fmla="*/ 9829763 w 9829763"/>
              <a:gd name="connsiteY1" fmla="*/ 0 h 100800"/>
              <a:gd name="connsiteX2" fmla="*/ 9729560 w 9829763"/>
              <a:gd name="connsiteY2" fmla="*/ 100800 h 100800"/>
              <a:gd name="connsiteX3" fmla="*/ 0 w 9829763"/>
              <a:gd name="connsiteY3" fmla="*/ 100800 h 1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29763" h="100800">
                <a:moveTo>
                  <a:pt x="0" y="0"/>
                </a:moveTo>
                <a:lnTo>
                  <a:pt x="9829763" y="0"/>
                </a:lnTo>
                <a:lnTo>
                  <a:pt x="9729560" y="100800"/>
                </a:lnTo>
                <a:lnTo>
                  <a:pt x="0" y="1008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54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x with 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8B12F-BE74-45E4-88C1-A55446199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63554A-E079-4887-99CB-7D860D53B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Export Uncontrolled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CA8017-C8BA-44F3-B795-C422EBF56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03-103E-4698-A97D-C906B36CB8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071A91F-A40E-4E50-B3B1-FE1609613B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95726"/>
            <a:ext cx="10173784" cy="5636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4B607A-7FF4-4C01-A5D1-5FC9618EB30A}"/>
              </a:ext>
            </a:extLst>
          </p:cNvPr>
          <p:cNvSpPr/>
          <p:nvPr userDrawn="1"/>
        </p:nvSpPr>
        <p:spPr>
          <a:xfrm>
            <a:off x="0" y="2033893"/>
            <a:ext cx="12192000" cy="3211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800" dirty="0"/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F70B0EB7-2F7F-4B42-A0A6-634412C1464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09477" y="1488584"/>
            <a:ext cx="10379846" cy="4301817"/>
          </a:xfrm>
          <a:solidFill>
            <a:schemeClr val="bg2"/>
          </a:solidFill>
          <a:effectLst>
            <a:outerShdw blurRad="50800" algn="ctr" rotWithShape="0">
              <a:schemeClr val="accent6">
                <a:lumMod val="75000"/>
                <a:alpha val="80000"/>
              </a:schemeClr>
            </a:outerShdw>
          </a:effec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1BBBBFF-7B1F-4D6F-918F-2B2FE0D658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12786" y="2238827"/>
            <a:ext cx="3781190" cy="280133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327D42F-65BB-496C-9CAE-FC0C89900E6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98024" y="2234132"/>
            <a:ext cx="3781190" cy="280133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773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8B12F-BE74-45E4-88C1-A55446199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63554A-E079-4887-99CB-7D860D53B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Export Uncontrolled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CA8017-C8BA-44F3-B795-C422EBF56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03-103E-4698-A97D-C906B36CB8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071A91F-A40E-4E50-B3B1-FE1609613B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95726"/>
            <a:ext cx="10173784" cy="5636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4B607A-7FF4-4C01-A5D1-5FC9618EB30A}"/>
              </a:ext>
            </a:extLst>
          </p:cNvPr>
          <p:cNvSpPr/>
          <p:nvPr userDrawn="1"/>
        </p:nvSpPr>
        <p:spPr>
          <a:xfrm>
            <a:off x="0" y="2033893"/>
            <a:ext cx="12192000" cy="3211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800" dirty="0"/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F70B0EB7-2F7F-4B42-A0A6-634412C1464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09477" y="1488584"/>
            <a:ext cx="10379846" cy="4301817"/>
          </a:xfrm>
          <a:solidFill>
            <a:schemeClr val="bg2"/>
          </a:solidFill>
          <a:effectLst>
            <a:outerShdw blurRad="50800" algn="ctr" rotWithShape="0">
              <a:schemeClr val="accent6">
                <a:lumMod val="75000"/>
                <a:alpha val="80000"/>
              </a:schemeClr>
            </a:outerShdw>
          </a:effec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8850954C-0007-493E-AE4C-0F0A869D7E77}"/>
              </a:ext>
            </a:extLst>
          </p:cNvPr>
          <p:cNvSpPr>
            <a:spLocks noGrp="1"/>
          </p:cNvSpPr>
          <p:nvPr>
            <p:ph type="chart" sz="quarter" idx="31" hasCustomPrompt="1"/>
          </p:nvPr>
        </p:nvSpPr>
        <p:spPr>
          <a:xfrm>
            <a:off x="1512915" y="1878244"/>
            <a:ext cx="9166172" cy="349117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icon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386316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E570-5E80-4916-B992-CAD576CFDF41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346B-AB14-4614-BD57-2E268B488F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1918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8B12F-BE74-45E4-88C1-A55446199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63554A-E079-4887-99CB-7D860D53B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Export Uncontrolled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CA8017-C8BA-44F3-B795-C422EBF56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03-103E-4698-A97D-C906B36CB8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071A91F-A40E-4E50-B3B1-FE1609613B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95726"/>
            <a:ext cx="10173784" cy="5636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4B607A-7FF4-4C01-A5D1-5FC9618EB30A}"/>
              </a:ext>
            </a:extLst>
          </p:cNvPr>
          <p:cNvSpPr/>
          <p:nvPr userDrawn="1"/>
        </p:nvSpPr>
        <p:spPr>
          <a:xfrm>
            <a:off x="0" y="2033893"/>
            <a:ext cx="12192000" cy="3211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800" dirty="0"/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F70B0EB7-2F7F-4B42-A0A6-634412C1464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09477" y="1488584"/>
            <a:ext cx="10379846" cy="4301817"/>
          </a:xfrm>
          <a:solidFill>
            <a:schemeClr val="bg2"/>
          </a:solidFill>
          <a:effectLst>
            <a:outerShdw blurRad="50800" algn="ctr" rotWithShape="0">
              <a:schemeClr val="accent6">
                <a:lumMod val="75000"/>
                <a:alpha val="80000"/>
              </a:schemeClr>
            </a:outerShdw>
          </a:effec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8850954C-0007-493E-AE4C-0F0A869D7E77}"/>
              </a:ext>
            </a:extLst>
          </p:cNvPr>
          <p:cNvSpPr>
            <a:spLocks noGrp="1"/>
          </p:cNvSpPr>
          <p:nvPr>
            <p:ph type="chart" sz="quarter" idx="31" hasCustomPrompt="1"/>
          </p:nvPr>
        </p:nvSpPr>
        <p:spPr>
          <a:xfrm>
            <a:off x="1512915" y="1878244"/>
            <a:ext cx="4027793" cy="349117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icon to insert chart</a:t>
            </a:r>
          </a:p>
        </p:txBody>
      </p:sp>
      <p:sp>
        <p:nvSpPr>
          <p:cNvPr id="13" name="Chart Placeholder 8">
            <a:extLst>
              <a:ext uri="{FF2B5EF4-FFF2-40B4-BE49-F238E27FC236}">
                <a16:creationId xmlns:a16="http://schemas.microsoft.com/office/drawing/2014/main" id="{53627D56-A8F2-4702-9D27-E55A69AAC858}"/>
              </a:ext>
            </a:extLst>
          </p:cNvPr>
          <p:cNvSpPr>
            <a:spLocks noGrp="1"/>
          </p:cNvSpPr>
          <p:nvPr>
            <p:ph type="chart" sz="quarter" idx="32" hasCustomPrompt="1"/>
          </p:nvPr>
        </p:nvSpPr>
        <p:spPr>
          <a:xfrm>
            <a:off x="6651294" y="1880742"/>
            <a:ext cx="4027793" cy="349117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icon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341494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8B12F-BE74-45E4-88C1-A55446199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63554A-E079-4887-99CB-7D860D53B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Export Uncontrolled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CA8017-C8BA-44F3-B795-C422EBF56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03-103E-4698-A97D-C906B36CB8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071A91F-A40E-4E50-B3B1-FE1609613B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95726"/>
            <a:ext cx="10173784" cy="5636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4B607A-7FF4-4C01-A5D1-5FC9618EB30A}"/>
              </a:ext>
            </a:extLst>
          </p:cNvPr>
          <p:cNvSpPr/>
          <p:nvPr userDrawn="1"/>
        </p:nvSpPr>
        <p:spPr>
          <a:xfrm>
            <a:off x="0" y="2033893"/>
            <a:ext cx="12192000" cy="3211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800" dirty="0"/>
          </a:p>
        </p:txBody>
      </p: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F70B0EB7-2F7F-4B42-A0A6-634412C1464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09477" y="1488584"/>
            <a:ext cx="10379846" cy="4301817"/>
          </a:xfrm>
          <a:solidFill>
            <a:schemeClr val="bg2"/>
          </a:solidFill>
          <a:effectLst>
            <a:outerShdw blurRad="50800" algn="ctr" rotWithShape="0">
              <a:schemeClr val="accent6">
                <a:lumMod val="75000"/>
                <a:alpha val="80000"/>
              </a:schemeClr>
            </a:outerShdw>
          </a:effec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419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8B12F-BE74-45E4-88C1-A55446199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63554A-E079-4887-99CB-7D860D53B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Export Uncontrolled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CA8017-C8BA-44F3-B795-C422EBF56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03-103E-4698-A97D-C906B36CB8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071A91F-A40E-4E50-B3B1-FE1609613B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95726"/>
            <a:ext cx="10173784" cy="5636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337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8B12F-BE74-45E4-88C1-A55446199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63554A-E079-4887-99CB-7D860D53B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Export Uncontrolled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CA8017-C8BA-44F3-B795-C422EBF56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03-103E-4698-A97D-C906B36CB8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071A91F-A40E-4E50-B3B1-FE1609613B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95726"/>
            <a:ext cx="10173784" cy="5636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4C92B89-D7AC-4174-B887-EAAB4D08CB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1991722"/>
            <a:ext cx="4406153" cy="33467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0296307-8758-4A18-90A3-CEAB18C1D0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05831" y="1987027"/>
            <a:ext cx="4406153" cy="33467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34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x Text with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08FE518-2FA9-4FE3-A573-5F0962EA8598}"/>
              </a:ext>
            </a:extLst>
          </p:cNvPr>
          <p:cNvSpPr>
            <a:spLocks/>
          </p:cNvSpPr>
          <p:nvPr userDrawn="1"/>
        </p:nvSpPr>
        <p:spPr>
          <a:xfrm>
            <a:off x="1" y="0"/>
            <a:ext cx="9433933" cy="6858000"/>
          </a:xfrm>
          <a:custGeom>
            <a:avLst/>
            <a:gdLst>
              <a:gd name="connsiteX0" fmla="*/ 0 w 9433933"/>
              <a:gd name="connsiteY0" fmla="*/ 0 h 6858000"/>
              <a:gd name="connsiteX1" fmla="*/ 9433933 w 9433933"/>
              <a:gd name="connsiteY1" fmla="*/ 0 h 6858000"/>
              <a:gd name="connsiteX2" fmla="*/ 2578745 w 9433933"/>
              <a:gd name="connsiteY2" fmla="*/ 6858000 h 6858000"/>
              <a:gd name="connsiteX3" fmla="*/ 0 w 94339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33933" h="6858000">
                <a:moveTo>
                  <a:pt x="0" y="0"/>
                </a:moveTo>
                <a:lnTo>
                  <a:pt x="9433933" y="0"/>
                </a:lnTo>
                <a:lnTo>
                  <a:pt x="257874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58B12F-BE74-45E4-88C1-A55446199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63554A-E079-4887-99CB-7D860D53B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Export Uncontrolled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CA8017-C8BA-44F3-B795-C422EBF56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03-103E-4698-A97D-C906B36CB8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071A91F-A40E-4E50-B3B1-FE1609613B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95726"/>
            <a:ext cx="10173784" cy="5636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94C92B89-D7AC-4174-B887-EAAB4D08CB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1991722"/>
            <a:ext cx="4406153" cy="33467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40296307-8758-4A18-90A3-CEAB18C1D0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05831" y="1987027"/>
            <a:ext cx="4406153" cy="33467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01D17C1-60FC-4347-8E43-911C4AFBD22F}"/>
              </a:ext>
            </a:extLst>
          </p:cNvPr>
          <p:cNvCxnSpPr>
            <a:cxnSpLocks/>
          </p:cNvCxnSpPr>
          <p:nvPr userDrawn="1"/>
        </p:nvCxnSpPr>
        <p:spPr>
          <a:xfrm>
            <a:off x="11295788" y="0"/>
            <a:ext cx="0" cy="685800"/>
          </a:xfrm>
          <a:prstGeom prst="line">
            <a:avLst/>
          </a:prstGeom>
          <a:ln w="12700">
            <a:solidFill>
              <a:srgbClr val="C2C2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30BBAFDF-307D-487B-9F91-0A464CC9E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30" y="6223696"/>
            <a:ext cx="1955602" cy="587571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DEAD211-8BFE-48C4-9A83-1094F0ABD188}"/>
              </a:ext>
            </a:extLst>
          </p:cNvPr>
          <p:cNvSpPr/>
          <p:nvPr userDrawn="1"/>
        </p:nvSpPr>
        <p:spPr>
          <a:xfrm>
            <a:off x="0" y="6394858"/>
            <a:ext cx="9829763" cy="100800"/>
          </a:xfrm>
          <a:custGeom>
            <a:avLst/>
            <a:gdLst>
              <a:gd name="connsiteX0" fmla="*/ 0 w 9829763"/>
              <a:gd name="connsiteY0" fmla="*/ 0 h 100800"/>
              <a:gd name="connsiteX1" fmla="*/ 9829763 w 9829763"/>
              <a:gd name="connsiteY1" fmla="*/ 0 h 100800"/>
              <a:gd name="connsiteX2" fmla="*/ 9729560 w 9829763"/>
              <a:gd name="connsiteY2" fmla="*/ 100800 h 100800"/>
              <a:gd name="connsiteX3" fmla="*/ 0 w 9829763"/>
              <a:gd name="connsiteY3" fmla="*/ 100800 h 1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29763" h="100800">
                <a:moveTo>
                  <a:pt x="0" y="0"/>
                </a:moveTo>
                <a:lnTo>
                  <a:pt x="9829763" y="0"/>
                </a:lnTo>
                <a:lnTo>
                  <a:pt x="9729560" y="100800"/>
                </a:lnTo>
                <a:lnTo>
                  <a:pt x="0" y="1008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3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BB29A-1B6E-4717-8332-79235C95FB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D41C7F-F9E7-43EC-8A50-89CD6C236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Export Uncontrolled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2ADADB-1DE7-4A18-A05A-F1201282C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03-103E-4698-A97D-C906B36CB8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E43EFE4-442F-4F3C-8464-52B2E03A17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95726"/>
            <a:ext cx="10173784" cy="5636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E537B9B-8D31-4DB8-9601-4BCB45AAA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1" y="1545552"/>
            <a:ext cx="9001715" cy="1314379"/>
          </a:xfrm>
          <a:solidFill>
            <a:schemeClr val="bg2"/>
          </a:solidFill>
          <a:effectLst>
            <a:outerShdw blurRad="50800" dist="38100" dir="2700000" algn="tl" rotWithShape="0">
              <a:schemeClr val="accent6">
                <a:lumMod val="75000"/>
                <a:alpha val="77000"/>
              </a:schemeClr>
            </a:outerShdw>
          </a:effectLst>
        </p:spPr>
        <p:txBody>
          <a:bodyPr vert="horz" lIns="2880000" tIns="46800" rIns="288000" bIns="45720" rtlCol="0" anchor="ctr">
            <a:noAutofit/>
          </a:bodyPr>
          <a:lstStyle>
            <a:lvl1pPr>
              <a:defRPr lang="en-GB" sz="1800" dirty="0"/>
            </a:lvl1pPr>
          </a:lstStyle>
          <a:p>
            <a:pPr lvl="0"/>
            <a:r>
              <a:rPr lang="en-US" dirty="0"/>
              <a:t>Enter text here</a:t>
            </a:r>
            <a:endParaRPr lang="en-GB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8235D445-DC50-4107-9D23-9AB61B7DCC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1" y="3046082"/>
            <a:ext cx="9001715" cy="1314379"/>
          </a:xfrm>
          <a:solidFill>
            <a:schemeClr val="bg2"/>
          </a:solidFill>
          <a:effectLst>
            <a:outerShdw blurRad="50800" dist="38100" dir="2700000" algn="tl" rotWithShape="0">
              <a:schemeClr val="accent6">
                <a:lumMod val="75000"/>
                <a:alpha val="77000"/>
              </a:schemeClr>
            </a:outerShdw>
          </a:effectLst>
        </p:spPr>
        <p:txBody>
          <a:bodyPr vert="horz" lIns="2880000" tIns="46800" rIns="288000" bIns="45720" rtlCol="0" anchor="ctr">
            <a:noAutofit/>
          </a:bodyPr>
          <a:lstStyle>
            <a:lvl1pPr>
              <a:defRPr lang="en-GB" sz="1800" dirty="0"/>
            </a:lvl1pPr>
          </a:lstStyle>
          <a:p>
            <a:pPr lvl="0"/>
            <a:r>
              <a:rPr lang="en-US" dirty="0"/>
              <a:t>Enter text here</a:t>
            </a:r>
            <a:endParaRPr lang="en-GB" dirty="0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C718DC81-FA3C-43AF-9BA3-701F786A50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4546612"/>
            <a:ext cx="9001715" cy="1314379"/>
          </a:xfrm>
          <a:solidFill>
            <a:schemeClr val="bg2"/>
          </a:solidFill>
          <a:effectLst>
            <a:outerShdw blurRad="50800" dist="38100" dir="2700000" algn="tl" rotWithShape="0">
              <a:schemeClr val="accent6">
                <a:lumMod val="75000"/>
                <a:alpha val="77000"/>
              </a:schemeClr>
            </a:outerShdw>
          </a:effectLst>
        </p:spPr>
        <p:txBody>
          <a:bodyPr vert="horz" lIns="2880000" tIns="46800" rIns="288000" bIns="45720" rtlCol="0" anchor="ctr">
            <a:noAutofit/>
          </a:bodyPr>
          <a:lstStyle>
            <a:lvl1pPr>
              <a:defRPr lang="en-GB" sz="1800" dirty="0"/>
            </a:lvl1pPr>
          </a:lstStyle>
          <a:p>
            <a:pPr lvl="0"/>
            <a:r>
              <a:rPr lang="en-US" dirty="0"/>
              <a:t>Enter text here</a:t>
            </a:r>
            <a:endParaRPr lang="en-GB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988CA6C0-E99D-4ABC-BE44-1DAB4B17A9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1" y="1545552"/>
            <a:ext cx="2707532" cy="1314379"/>
          </a:xfrm>
          <a:custGeom>
            <a:avLst/>
            <a:gdLst>
              <a:gd name="connsiteX0" fmla="*/ 0 w 2707532"/>
              <a:gd name="connsiteY0" fmla="*/ 0 h 1314379"/>
              <a:gd name="connsiteX1" fmla="*/ 2707532 w 2707532"/>
              <a:gd name="connsiteY1" fmla="*/ 0 h 1314379"/>
              <a:gd name="connsiteX2" fmla="*/ 1401302 w 2707532"/>
              <a:gd name="connsiteY2" fmla="*/ 1314379 h 1314379"/>
              <a:gd name="connsiteX3" fmla="*/ 0 w 2707532"/>
              <a:gd name="connsiteY3" fmla="*/ 1314379 h 1314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7532" h="1314379">
                <a:moveTo>
                  <a:pt x="0" y="0"/>
                </a:moveTo>
                <a:lnTo>
                  <a:pt x="2707532" y="0"/>
                </a:lnTo>
                <a:lnTo>
                  <a:pt x="1401302" y="1314379"/>
                </a:lnTo>
                <a:lnTo>
                  <a:pt x="0" y="131437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0A8D5E8-0EFC-4101-977A-759DB47BEB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1" y="3046082"/>
            <a:ext cx="2707532" cy="1314379"/>
          </a:xfrm>
          <a:custGeom>
            <a:avLst/>
            <a:gdLst>
              <a:gd name="connsiteX0" fmla="*/ 0 w 2707532"/>
              <a:gd name="connsiteY0" fmla="*/ 0 h 1314379"/>
              <a:gd name="connsiteX1" fmla="*/ 2707532 w 2707532"/>
              <a:gd name="connsiteY1" fmla="*/ 0 h 1314379"/>
              <a:gd name="connsiteX2" fmla="*/ 1401302 w 2707532"/>
              <a:gd name="connsiteY2" fmla="*/ 1314379 h 1314379"/>
              <a:gd name="connsiteX3" fmla="*/ 0 w 2707532"/>
              <a:gd name="connsiteY3" fmla="*/ 1314379 h 1314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7532" h="1314379">
                <a:moveTo>
                  <a:pt x="0" y="0"/>
                </a:moveTo>
                <a:lnTo>
                  <a:pt x="2707532" y="0"/>
                </a:lnTo>
                <a:lnTo>
                  <a:pt x="1401302" y="1314379"/>
                </a:lnTo>
                <a:lnTo>
                  <a:pt x="0" y="1314379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BC968B8-1472-424B-A395-AAFF48472CD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8201" y="4546612"/>
            <a:ext cx="2707532" cy="1314379"/>
          </a:xfrm>
          <a:custGeom>
            <a:avLst/>
            <a:gdLst>
              <a:gd name="connsiteX0" fmla="*/ 0 w 2707532"/>
              <a:gd name="connsiteY0" fmla="*/ 0 h 1314379"/>
              <a:gd name="connsiteX1" fmla="*/ 2707532 w 2707532"/>
              <a:gd name="connsiteY1" fmla="*/ 0 h 1314379"/>
              <a:gd name="connsiteX2" fmla="*/ 1401302 w 2707532"/>
              <a:gd name="connsiteY2" fmla="*/ 1314379 h 1314379"/>
              <a:gd name="connsiteX3" fmla="*/ 0 w 2707532"/>
              <a:gd name="connsiteY3" fmla="*/ 1314379 h 1314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7532" h="1314379">
                <a:moveTo>
                  <a:pt x="0" y="0"/>
                </a:moveTo>
                <a:lnTo>
                  <a:pt x="2707532" y="0"/>
                </a:lnTo>
                <a:lnTo>
                  <a:pt x="1401302" y="1314379"/>
                </a:lnTo>
                <a:lnTo>
                  <a:pt x="0" y="131437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41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BB29A-1B6E-4717-8332-79235C95FB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D41C7F-F9E7-43EC-8A50-89CD6C236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Export Uncontrolled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2ADADB-1DE7-4A18-A05A-F1201282C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03-103E-4698-A97D-C906B36CB8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E43EFE4-442F-4F3C-8464-52B2E03A17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95726"/>
            <a:ext cx="10173784" cy="5636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E537B9B-8D31-4DB8-9601-4BCB45AAA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1" y="1683151"/>
            <a:ext cx="9001715" cy="1913796"/>
          </a:xfrm>
          <a:solidFill>
            <a:schemeClr val="bg2"/>
          </a:solidFill>
          <a:effectLst>
            <a:outerShdw blurRad="50800" dist="38100" dir="2700000" algn="tl" rotWithShape="0">
              <a:schemeClr val="accent6">
                <a:lumMod val="75000"/>
                <a:alpha val="77000"/>
              </a:schemeClr>
            </a:outerShdw>
          </a:effectLst>
        </p:spPr>
        <p:txBody>
          <a:bodyPr vert="horz" lIns="3744000" tIns="46800" rIns="288000" bIns="45720" rtlCol="0" anchor="ctr">
            <a:noAutofit/>
          </a:bodyPr>
          <a:lstStyle>
            <a:lvl1pPr>
              <a:defRPr lang="en-GB" sz="1800" dirty="0"/>
            </a:lvl1pPr>
          </a:lstStyle>
          <a:p>
            <a:pPr lvl="0"/>
            <a:r>
              <a:rPr lang="en-US" dirty="0"/>
              <a:t>Enter text here</a:t>
            </a:r>
            <a:endParaRPr lang="en-GB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8235D445-DC50-4107-9D23-9AB61B7DCC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1" y="3823457"/>
            <a:ext cx="9001715" cy="1913796"/>
          </a:xfrm>
          <a:solidFill>
            <a:schemeClr val="bg2"/>
          </a:solidFill>
          <a:effectLst>
            <a:outerShdw blurRad="50800" dist="38100" dir="2700000" algn="tl" rotWithShape="0">
              <a:schemeClr val="accent6">
                <a:lumMod val="75000"/>
                <a:alpha val="77000"/>
              </a:schemeClr>
            </a:outerShdw>
          </a:effectLst>
        </p:spPr>
        <p:txBody>
          <a:bodyPr vert="horz" lIns="3744000" tIns="46800" rIns="288000" bIns="45720" rtlCol="0" anchor="ctr">
            <a:noAutofit/>
          </a:bodyPr>
          <a:lstStyle>
            <a:lvl1pPr>
              <a:defRPr lang="en-GB" sz="1800" dirty="0"/>
            </a:lvl1pPr>
          </a:lstStyle>
          <a:p>
            <a:pPr lvl="0"/>
            <a:r>
              <a:rPr lang="en-US" dirty="0"/>
              <a:t>Enter text here</a:t>
            </a:r>
            <a:endParaRPr lang="en-GB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8009D7B-09DC-40ED-8655-B953B5A4EA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683152"/>
            <a:ext cx="3533846" cy="1913795"/>
          </a:xfrm>
          <a:custGeom>
            <a:avLst/>
            <a:gdLst>
              <a:gd name="connsiteX0" fmla="*/ 0 w 3533846"/>
              <a:gd name="connsiteY0" fmla="*/ 0 h 1913795"/>
              <a:gd name="connsiteX1" fmla="*/ 3533846 w 3533846"/>
              <a:gd name="connsiteY1" fmla="*/ 0 h 1913795"/>
              <a:gd name="connsiteX2" fmla="*/ 1615822 w 3533846"/>
              <a:gd name="connsiteY2" fmla="*/ 1913795 h 1913795"/>
              <a:gd name="connsiteX3" fmla="*/ 0 w 3533846"/>
              <a:gd name="connsiteY3" fmla="*/ 1913795 h 1913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3846" h="1913795">
                <a:moveTo>
                  <a:pt x="0" y="0"/>
                </a:moveTo>
                <a:lnTo>
                  <a:pt x="3533846" y="0"/>
                </a:lnTo>
                <a:lnTo>
                  <a:pt x="1615822" y="1913795"/>
                </a:lnTo>
                <a:lnTo>
                  <a:pt x="0" y="191379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CE7C9ED-5079-4B20-9187-B1BAB1672E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1" y="3823457"/>
            <a:ext cx="3533846" cy="1913795"/>
          </a:xfrm>
          <a:custGeom>
            <a:avLst/>
            <a:gdLst>
              <a:gd name="connsiteX0" fmla="*/ 0 w 3533846"/>
              <a:gd name="connsiteY0" fmla="*/ 0 h 1913795"/>
              <a:gd name="connsiteX1" fmla="*/ 3533846 w 3533846"/>
              <a:gd name="connsiteY1" fmla="*/ 0 h 1913795"/>
              <a:gd name="connsiteX2" fmla="*/ 1615822 w 3533846"/>
              <a:gd name="connsiteY2" fmla="*/ 1913795 h 1913795"/>
              <a:gd name="connsiteX3" fmla="*/ 0 w 3533846"/>
              <a:gd name="connsiteY3" fmla="*/ 1913795 h 1913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3846" h="1913795">
                <a:moveTo>
                  <a:pt x="0" y="0"/>
                </a:moveTo>
                <a:lnTo>
                  <a:pt x="3533846" y="0"/>
                </a:lnTo>
                <a:lnTo>
                  <a:pt x="1615822" y="1913795"/>
                </a:lnTo>
                <a:lnTo>
                  <a:pt x="0" y="19137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600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Imag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9B851ED-28BA-4C14-9AA2-092C637E65B7}"/>
              </a:ext>
            </a:extLst>
          </p:cNvPr>
          <p:cNvSpPr/>
          <p:nvPr userDrawn="1"/>
        </p:nvSpPr>
        <p:spPr>
          <a:xfrm>
            <a:off x="0" y="1561786"/>
            <a:ext cx="12192000" cy="3211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40C99F-FEC5-4B75-B798-8B730D0D45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A5614-3960-4DE7-BE82-AE96933CE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Export Uncontrolled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70FC84-29CD-44DD-90AD-F388A0452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03-103E-4698-A97D-C906B36CB8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536DCE6-5E83-4792-88BD-AF6066D152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95726"/>
            <a:ext cx="10173784" cy="5636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07B289B-D36A-4C78-920F-BEFE5E3922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699314" y="2068873"/>
            <a:ext cx="4151228" cy="2090658"/>
          </a:xfrm>
          <a:solidFill>
            <a:schemeClr val="bg2"/>
          </a:solidFill>
        </p:spPr>
        <p:txBody>
          <a:bodyPr/>
          <a:lstStyle>
            <a:lvl1pPr algn="ctr">
              <a:defRPr sz="1400"/>
            </a:lvl1pPr>
          </a:lstStyle>
          <a:p>
            <a:r>
              <a:rPr lang="en-GB" dirty="0"/>
              <a:t>Click icon to insert an image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1A0326C0-BC09-41C4-ADB6-4026F770D0F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41460" y="2068873"/>
            <a:ext cx="4151228" cy="2090658"/>
          </a:xfrm>
          <a:solidFill>
            <a:schemeClr val="bg2"/>
          </a:solidFill>
        </p:spPr>
        <p:txBody>
          <a:bodyPr/>
          <a:lstStyle>
            <a:lvl1pPr algn="ctr">
              <a:defRPr sz="1400"/>
            </a:lvl1pPr>
          </a:lstStyle>
          <a:p>
            <a:r>
              <a:rPr lang="en-GB" dirty="0"/>
              <a:t>Click icon to insert an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11B63EC-7A8B-44BA-ACC3-CC61882B7C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9314" y="4159531"/>
            <a:ext cx="4151227" cy="1504894"/>
          </a:xfrm>
          <a:solidFill>
            <a:srgbClr val="58595B"/>
          </a:solidFill>
          <a:effectLst>
            <a:outerShdw blurRad="50800" dist="38100" dir="2700000" algn="tl" rotWithShape="0">
              <a:schemeClr val="accent6">
                <a:lumMod val="50000"/>
                <a:alpha val="40000"/>
              </a:schemeClr>
            </a:outerShdw>
          </a:effectLst>
        </p:spPr>
        <p:txBody>
          <a:bodyPr lIns="360000" tIns="252000" rIns="360000"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885BE85-86A2-4D71-96F6-19C99F173B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41460" y="4159531"/>
            <a:ext cx="4151227" cy="1504894"/>
          </a:xfrm>
          <a:solidFill>
            <a:srgbClr val="58595B"/>
          </a:solidFill>
          <a:effectLst>
            <a:outerShdw blurRad="50800" dist="38100" dir="2700000" algn="tl" rotWithShape="0">
              <a:schemeClr val="accent6">
                <a:lumMod val="50000"/>
                <a:alpha val="40000"/>
              </a:schemeClr>
            </a:outerShdw>
          </a:effectLst>
        </p:spPr>
        <p:txBody>
          <a:bodyPr lIns="360000" tIns="252000" rIns="360000"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913DDB-1FC8-489B-A58B-D7A8FB264CC3}"/>
              </a:ext>
            </a:extLst>
          </p:cNvPr>
          <p:cNvGrpSpPr/>
          <p:nvPr userDrawn="1"/>
        </p:nvGrpSpPr>
        <p:grpSpPr>
          <a:xfrm>
            <a:off x="-3696767" y="0"/>
            <a:ext cx="3507559" cy="4472103"/>
            <a:chOff x="838198" y="1150069"/>
            <a:chExt cx="3507559" cy="447210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2300EC7-DD3F-4952-945E-1B4A9440D241}"/>
                </a:ext>
              </a:extLst>
            </p:cNvPr>
            <p:cNvSpPr/>
            <p:nvPr/>
          </p:nvSpPr>
          <p:spPr>
            <a:xfrm>
              <a:off x="838200" y="1150069"/>
              <a:ext cx="3507557" cy="4472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67D7D35-968A-493D-A6C6-095581A7EA10}"/>
                </a:ext>
              </a:extLst>
            </p:cNvPr>
            <p:cNvSpPr txBox="1"/>
            <p:nvPr/>
          </p:nvSpPr>
          <p:spPr>
            <a:xfrm>
              <a:off x="838200" y="1225485"/>
              <a:ext cx="35075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rgbClr val="333333"/>
                  </a:solidFill>
                  <a:latin typeface="+mj-lt"/>
                </a:rPr>
                <a:t>How to insert an image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9BF7B72-062C-495D-974D-939763B37B75}"/>
                </a:ext>
              </a:extLst>
            </p:cNvPr>
            <p:cNvSpPr/>
            <p:nvPr/>
          </p:nvSpPr>
          <p:spPr>
            <a:xfrm>
              <a:off x="838200" y="1670231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A5C76C-9573-4AC9-B05E-AC353B34A4DB}"/>
                </a:ext>
              </a:extLst>
            </p:cNvPr>
            <p:cNvSpPr txBox="1"/>
            <p:nvPr/>
          </p:nvSpPr>
          <p:spPr>
            <a:xfrm>
              <a:off x="838200" y="1867808"/>
              <a:ext cx="34107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icon</a:t>
              </a:r>
              <a:r>
                <a:rPr lang="en-GB" sz="1400">
                  <a:solidFill>
                    <a:srgbClr val="333333"/>
                  </a:solidFill>
                </a:rPr>
                <a:t> in the middle of the placeholder and choose the image from your computer.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1AA24ED-E97B-4104-8944-ED9052556F22}"/>
                </a:ext>
              </a:extLst>
            </p:cNvPr>
            <p:cNvSpPr txBox="1"/>
            <p:nvPr/>
          </p:nvSpPr>
          <p:spPr>
            <a:xfrm>
              <a:off x="838199" y="2650785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2.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Format Picture </a:t>
              </a:r>
              <a:r>
                <a:rPr lang="en-GB" sz="1400">
                  <a:solidFill>
                    <a:srgbClr val="333333"/>
                  </a:solidFill>
                </a:rPr>
                <a:t>tab in the ribbon and use the tools to edit the image.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487E89-B27D-4E36-A699-7E562CFA7B37}"/>
                </a:ext>
              </a:extLst>
            </p:cNvPr>
            <p:cNvSpPr txBox="1"/>
            <p:nvPr/>
          </p:nvSpPr>
          <p:spPr>
            <a:xfrm>
              <a:off x="838198" y="3236009"/>
              <a:ext cx="350755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Crop</a:t>
              </a:r>
              <a:r>
                <a:rPr lang="en-GB" sz="1400">
                  <a:solidFill>
                    <a:srgbClr val="333333"/>
                  </a:solidFill>
                </a:rPr>
                <a:t> to resize and move the image within the placeholder, using the white circles in the corners of the image. Click on the drop down arrow and choose </a:t>
              </a:r>
              <a:r>
                <a:rPr lang="en-GB" sz="1400" b="1">
                  <a:solidFill>
                    <a:srgbClr val="333333"/>
                  </a:solidFill>
                </a:rPr>
                <a:t>Fit</a:t>
              </a:r>
              <a:r>
                <a:rPr lang="en-GB" sz="1400">
                  <a:solidFill>
                    <a:srgbClr val="333333"/>
                  </a:solidFill>
                </a:rPr>
                <a:t> to fit the image to the placeholder.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3647F2D-C827-448E-B67C-0150CCA19964}"/>
                </a:ext>
              </a:extLst>
            </p:cNvPr>
            <p:cNvSpPr txBox="1"/>
            <p:nvPr/>
          </p:nvSpPr>
          <p:spPr>
            <a:xfrm>
              <a:off x="838199" y="4448000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BFA66C5-04F9-45D5-A4EA-F8B21A0B342A}"/>
                </a:ext>
              </a:extLst>
            </p:cNvPr>
            <p:cNvSpPr txBox="1"/>
            <p:nvPr/>
          </p:nvSpPr>
          <p:spPr>
            <a:xfrm>
              <a:off x="838199" y="503993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538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Ico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4E1A5-3067-424A-BDBB-E5C7783445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419519-0286-4BAF-9728-2D57FBFC6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Export Uncontrolled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56F25-2F41-4C2B-83A7-19064E2E6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03-103E-4698-A97D-C906B36CB8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A63F724-1CD3-4748-AA96-6A217D968A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95726"/>
            <a:ext cx="10173784" cy="5636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FE24DE6-7263-4900-8053-C92FB170EE3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675430" y="1604263"/>
            <a:ext cx="8836123" cy="2209086"/>
          </a:xfrm>
          <a:solidFill>
            <a:schemeClr val="accent6"/>
          </a:solidFill>
        </p:spPr>
        <p:txBody>
          <a:bodyPr/>
          <a:lstStyle>
            <a:lvl1pPr algn="ctr">
              <a:defRPr sz="1400"/>
            </a:lvl1pPr>
          </a:lstStyle>
          <a:p>
            <a:r>
              <a:rPr lang="en-GB" dirty="0"/>
              <a:t>Click icon to insert an image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08BE887-2E6C-4937-A3D4-2225C6A5BD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75429" y="3807845"/>
            <a:ext cx="2003031" cy="1914978"/>
          </a:xfrm>
          <a:solidFill>
            <a:srgbClr val="58595B"/>
          </a:solidFill>
        </p:spPr>
        <p:txBody>
          <a:bodyPr tIns="79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 algn="ctr"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 algn="ctr"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 algn="ctr"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B4C0A4E-8A2C-4F1A-841A-59E4E8B5A3F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58694" y="3807845"/>
            <a:ext cx="2003031" cy="1914978"/>
          </a:xfrm>
          <a:solidFill>
            <a:srgbClr val="58595B"/>
          </a:solidFill>
        </p:spPr>
        <p:txBody>
          <a:bodyPr tIns="79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 algn="ctr"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 algn="ctr"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 algn="ctr"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5BC4E0C-E5E4-4C6B-964A-6F21C3385BE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41959" y="3807845"/>
            <a:ext cx="2003031" cy="1914978"/>
          </a:xfrm>
          <a:solidFill>
            <a:srgbClr val="58595B"/>
          </a:solidFill>
        </p:spPr>
        <p:txBody>
          <a:bodyPr tIns="79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 algn="ctr"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 algn="ctr"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 algn="ctr"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B894D4F7-7D18-4BBF-B569-A9EDB24C51E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25224" y="3807845"/>
            <a:ext cx="2003031" cy="1914978"/>
          </a:xfrm>
          <a:solidFill>
            <a:srgbClr val="58595B"/>
          </a:solidFill>
        </p:spPr>
        <p:txBody>
          <a:bodyPr tIns="79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 algn="ctr"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 algn="ctr"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 algn="ctr"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BD34360-5BCD-4197-8215-65C7EE6A6FF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062705" y="3194299"/>
            <a:ext cx="1227093" cy="1227093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Icon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BF9080A-BC92-4E0D-8C92-C46B8AC0A10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51681" y="3194299"/>
            <a:ext cx="1227093" cy="1227093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Icon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83941A15-EE76-4122-BC3D-000AF391541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40657" y="3194299"/>
            <a:ext cx="1227093" cy="1227093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Icon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5B16743D-8C45-44B0-B19B-9DD719473F8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929633" y="3194299"/>
            <a:ext cx="1227093" cy="1227093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Icon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60834BD-9A1B-48F9-A76B-FCFDD8151EB4}"/>
              </a:ext>
            </a:extLst>
          </p:cNvPr>
          <p:cNvGrpSpPr/>
          <p:nvPr userDrawn="1"/>
        </p:nvGrpSpPr>
        <p:grpSpPr>
          <a:xfrm>
            <a:off x="12298384" y="-11017"/>
            <a:ext cx="3507559" cy="4472103"/>
            <a:chOff x="838198" y="1150069"/>
            <a:chExt cx="3507559" cy="447210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EB31CC1-EFE7-4C71-BBFA-BD31166E0FF1}"/>
                </a:ext>
              </a:extLst>
            </p:cNvPr>
            <p:cNvSpPr/>
            <p:nvPr/>
          </p:nvSpPr>
          <p:spPr>
            <a:xfrm>
              <a:off x="838200" y="1150069"/>
              <a:ext cx="3507557" cy="4472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27E712F-7D31-41A1-846D-6AEF02FF2BBC}"/>
                </a:ext>
              </a:extLst>
            </p:cNvPr>
            <p:cNvSpPr txBox="1"/>
            <p:nvPr/>
          </p:nvSpPr>
          <p:spPr>
            <a:xfrm>
              <a:off x="838200" y="1225485"/>
              <a:ext cx="35075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rgbClr val="333333"/>
                  </a:solidFill>
                  <a:latin typeface="+mj-lt"/>
                </a:rPr>
                <a:t>How to insert an image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82385BB-57FE-4F89-A081-CC58CD83A2F9}"/>
                </a:ext>
              </a:extLst>
            </p:cNvPr>
            <p:cNvSpPr/>
            <p:nvPr/>
          </p:nvSpPr>
          <p:spPr>
            <a:xfrm>
              <a:off x="838200" y="1670231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F496951-0212-4BCA-83F0-33023652918E}"/>
                </a:ext>
              </a:extLst>
            </p:cNvPr>
            <p:cNvSpPr txBox="1"/>
            <p:nvPr/>
          </p:nvSpPr>
          <p:spPr>
            <a:xfrm>
              <a:off x="838200" y="1867808"/>
              <a:ext cx="34107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icon</a:t>
              </a:r>
              <a:r>
                <a:rPr lang="en-GB" sz="1400">
                  <a:solidFill>
                    <a:srgbClr val="333333"/>
                  </a:solidFill>
                </a:rPr>
                <a:t> in the middle of the placeholder and choose the image from your computer.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0433851-7743-4ADD-991D-4AEBA17CA50A}"/>
                </a:ext>
              </a:extLst>
            </p:cNvPr>
            <p:cNvSpPr txBox="1"/>
            <p:nvPr/>
          </p:nvSpPr>
          <p:spPr>
            <a:xfrm>
              <a:off x="838199" y="2650785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2.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Format Picture </a:t>
              </a:r>
              <a:r>
                <a:rPr lang="en-GB" sz="1400">
                  <a:solidFill>
                    <a:srgbClr val="333333"/>
                  </a:solidFill>
                </a:rPr>
                <a:t>tab in the ribbon and use the tools to edit the image.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51D4F47-B1A1-4EEA-997C-A9A52BBA47A5}"/>
                </a:ext>
              </a:extLst>
            </p:cNvPr>
            <p:cNvSpPr txBox="1"/>
            <p:nvPr/>
          </p:nvSpPr>
          <p:spPr>
            <a:xfrm>
              <a:off x="838198" y="3236009"/>
              <a:ext cx="350755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Crop</a:t>
              </a:r>
              <a:r>
                <a:rPr lang="en-GB" sz="1400">
                  <a:solidFill>
                    <a:srgbClr val="333333"/>
                  </a:solidFill>
                </a:rPr>
                <a:t> to resize and move the image within the placeholder, using the white circles in the corners of the image. Click on the drop down arrow and choose </a:t>
              </a:r>
              <a:r>
                <a:rPr lang="en-GB" sz="1400" b="1">
                  <a:solidFill>
                    <a:srgbClr val="333333"/>
                  </a:solidFill>
                </a:rPr>
                <a:t>Fit</a:t>
              </a:r>
              <a:r>
                <a:rPr lang="en-GB" sz="1400">
                  <a:solidFill>
                    <a:srgbClr val="333333"/>
                  </a:solidFill>
                </a:rPr>
                <a:t> to fit the image to the placeholder.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C3A8322-CB8D-432E-A4FB-905F778D570C}"/>
                </a:ext>
              </a:extLst>
            </p:cNvPr>
            <p:cNvSpPr txBox="1"/>
            <p:nvPr/>
          </p:nvSpPr>
          <p:spPr>
            <a:xfrm>
              <a:off x="838199" y="4448000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00E16FB-8773-40B4-AD82-E314BC3E4986}"/>
                </a:ext>
              </a:extLst>
            </p:cNvPr>
            <p:cNvSpPr txBox="1"/>
            <p:nvPr/>
          </p:nvSpPr>
          <p:spPr>
            <a:xfrm>
              <a:off x="838199" y="503993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C799B44-7EB6-48BD-BBAE-593D3753D580}"/>
              </a:ext>
            </a:extLst>
          </p:cNvPr>
          <p:cNvGrpSpPr/>
          <p:nvPr userDrawn="1"/>
        </p:nvGrpSpPr>
        <p:grpSpPr>
          <a:xfrm>
            <a:off x="-3618961" y="-11018"/>
            <a:ext cx="3507560" cy="6048261"/>
            <a:chOff x="-3618961" y="-11018"/>
            <a:chExt cx="3507560" cy="604826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CD674AC-0511-45EA-B2B2-8F42FE749F4D}"/>
                </a:ext>
              </a:extLst>
            </p:cNvPr>
            <p:cNvGrpSpPr/>
            <p:nvPr userDrawn="1"/>
          </p:nvGrpSpPr>
          <p:grpSpPr>
            <a:xfrm>
              <a:off x="-3618961" y="-11018"/>
              <a:ext cx="3507560" cy="6048261"/>
              <a:chOff x="838197" y="1150069"/>
              <a:chExt cx="3507560" cy="6048261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E4E42C3-6708-4BC0-A2FA-5D3FD082C261}"/>
                  </a:ext>
                </a:extLst>
              </p:cNvPr>
              <p:cNvSpPr/>
              <p:nvPr/>
            </p:nvSpPr>
            <p:spPr>
              <a:xfrm>
                <a:off x="838200" y="1150069"/>
                <a:ext cx="3507557" cy="6048261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rgbClr val="333333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DA960FB-061B-4794-BB49-5B1EC32A7919}"/>
                  </a:ext>
                </a:extLst>
              </p:cNvPr>
              <p:cNvSpPr txBox="1"/>
              <p:nvPr/>
            </p:nvSpPr>
            <p:spPr>
              <a:xfrm>
                <a:off x="838200" y="1225485"/>
                <a:ext cx="35075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rgbClr val="333333"/>
                    </a:solidFill>
                    <a:latin typeface="+mj-lt"/>
                  </a:rPr>
                  <a:t>How to insert an icon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B372DCF-BAFA-47BE-AACE-22466233DFBF}"/>
                  </a:ext>
                </a:extLst>
              </p:cNvPr>
              <p:cNvSpPr/>
              <p:nvPr/>
            </p:nvSpPr>
            <p:spPr>
              <a:xfrm>
                <a:off x="838200" y="1670231"/>
                <a:ext cx="3507557" cy="36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>
                  <a:solidFill>
                    <a:srgbClr val="333333"/>
                  </a:solidFill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14D2FAD-4FAA-4CC5-A26A-1DE270DFD862}"/>
                  </a:ext>
                </a:extLst>
              </p:cNvPr>
              <p:cNvSpPr txBox="1"/>
              <p:nvPr/>
            </p:nvSpPr>
            <p:spPr>
              <a:xfrm>
                <a:off x="838200" y="1867808"/>
                <a:ext cx="341073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>
                    <a:solidFill>
                      <a:srgbClr val="333333"/>
                    </a:solidFill>
                  </a:rPr>
                  <a:t>1. </a:t>
                </a:r>
                <a:r>
                  <a:rPr lang="en-GB" sz="1400" dirty="0">
                    <a:solidFill>
                      <a:srgbClr val="333333"/>
                    </a:solidFill>
                  </a:rPr>
                  <a:t>Click on the </a:t>
                </a:r>
                <a:r>
                  <a:rPr lang="en-GB" sz="1400" b="1" dirty="0">
                    <a:solidFill>
                      <a:srgbClr val="333333"/>
                    </a:solidFill>
                  </a:rPr>
                  <a:t>icon</a:t>
                </a:r>
                <a:r>
                  <a:rPr lang="en-GB" sz="1400" dirty="0">
                    <a:solidFill>
                      <a:srgbClr val="333333"/>
                    </a:solidFill>
                  </a:rPr>
                  <a:t> in the middle of the placeholder and choose the icon needed from your computer.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CC18206-3AAF-4A31-A858-058FE5F980DE}"/>
                  </a:ext>
                </a:extLst>
              </p:cNvPr>
              <p:cNvSpPr txBox="1"/>
              <p:nvPr/>
            </p:nvSpPr>
            <p:spPr>
              <a:xfrm>
                <a:off x="838199" y="2650785"/>
                <a:ext cx="350755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>
                    <a:solidFill>
                      <a:srgbClr val="333333"/>
                    </a:solidFill>
                  </a:rPr>
                  <a:t>2. </a:t>
                </a:r>
                <a:r>
                  <a:rPr lang="en-GB" sz="1400" dirty="0">
                    <a:solidFill>
                      <a:srgbClr val="333333"/>
                    </a:solidFill>
                  </a:rPr>
                  <a:t>Click on the </a:t>
                </a:r>
                <a:r>
                  <a:rPr lang="en-GB" sz="1400" b="1" dirty="0">
                    <a:solidFill>
                      <a:srgbClr val="333333"/>
                    </a:solidFill>
                  </a:rPr>
                  <a:t>Format Picture </a:t>
                </a:r>
                <a:r>
                  <a:rPr lang="en-GB" sz="1400" b="0" dirty="0">
                    <a:solidFill>
                      <a:srgbClr val="333333"/>
                    </a:solidFill>
                  </a:rPr>
                  <a:t>or </a:t>
                </a:r>
                <a:r>
                  <a:rPr lang="en-GB" sz="1400" b="1" dirty="0">
                    <a:solidFill>
                      <a:srgbClr val="333333"/>
                    </a:solidFill>
                  </a:rPr>
                  <a:t>Graphic Tools </a:t>
                </a:r>
                <a:r>
                  <a:rPr lang="en-GB" sz="1400" dirty="0">
                    <a:solidFill>
                      <a:srgbClr val="333333"/>
                    </a:solidFill>
                  </a:rPr>
                  <a:t>tab in the ribbon and use the tools to edit the image.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12061D0-475C-48A5-90FE-20FF8922E8FE}"/>
                  </a:ext>
                </a:extLst>
              </p:cNvPr>
              <p:cNvSpPr txBox="1"/>
              <p:nvPr/>
            </p:nvSpPr>
            <p:spPr>
              <a:xfrm>
                <a:off x="838198" y="3405330"/>
                <a:ext cx="3507557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>
                    <a:solidFill>
                      <a:srgbClr val="333333"/>
                    </a:solidFill>
                  </a:rPr>
                  <a:t>3. </a:t>
                </a:r>
                <a:r>
                  <a:rPr lang="en-GB" sz="1400" dirty="0">
                    <a:solidFill>
                      <a:srgbClr val="333333"/>
                    </a:solidFill>
                  </a:rPr>
                  <a:t>Choose </a:t>
                </a:r>
                <a:r>
                  <a:rPr lang="en-GB" sz="1400" b="1" dirty="0">
                    <a:solidFill>
                      <a:srgbClr val="333333"/>
                    </a:solidFill>
                  </a:rPr>
                  <a:t>Crop</a:t>
                </a:r>
                <a:r>
                  <a:rPr lang="en-GB" sz="1400" dirty="0">
                    <a:solidFill>
                      <a:srgbClr val="333333"/>
                    </a:solidFill>
                  </a:rPr>
                  <a:t> to resize and move the image within the placeholder, using the white circles in the corners of the image. Click on the drop down arrow and choose </a:t>
                </a:r>
                <a:r>
                  <a:rPr lang="en-GB" sz="1400" b="1" dirty="0">
                    <a:solidFill>
                      <a:srgbClr val="333333"/>
                    </a:solidFill>
                  </a:rPr>
                  <a:t>Fit</a:t>
                </a:r>
                <a:r>
                  <a:rPr lang="en-GB" sz="1400" dirty="0">
                    <a:solidFill>
                      <a:srgbClr val="333333"/>
                    </a:solidFill>
                  </a:rPr>
                  <a:t> to fit the image to the placeholder.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E925151-2599-40ED-A452-1EE663ED83C0}"/>
                  </a:ext>
                </a:extLst>
              </p:cNvPr>
              <p:cNvSpPr txBox="1"/>
              <p:nvPr userDrawn="1"/>
            </p:nvSpPr>
            <p:spPr>
              <a:xfrm>
                <a:off x="838197" y="6364019"/>
                <a:ext cx="350755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 dirty="0">
                    <a:solidFill>
                      <a:srgbClr val="333333"/>
                    </a:solidFill>
                  </a:rPr>
                  <a:t>4. </a:t>
                </a:r>
                <a:r>
                  <a:rPr lang="en-GB" sz="1400" dirty="0">
                    <a:solidFill>
                      <a:srgbClr val="333333"/>
                    </a:solidFill>
                  </a:rPr>
                  <a:t>If you still require more space around your icon you can resize the icon </a:t>
                </a:r>
                <a:r>
                  <a:rPr lang="en-GB" sz="1400" b="0" dirty="0">
                    <a:solidFill>
                      <a:srgbClr val="333333"/>
                    </a:solidFill>
                  </a:rPr>
                  <a:t>to your desired size </a:t>
                </a:r>
                <a:r>
                  <a:rPr lang="en-GB" sz="1400" dirty="0">
                    <a:solidFill>
                      <a:srgbClr val="333333"/>
                    </a:solidFill>
                  </a:rPr>
                  <a:t>using the </a:t>
                </a:r>
                <a:r>
                  <a:rPr lang="en-GB" sz="1400" b="1" dirty="0">
                    <a:solidFill>
                      <a:srgbClr val="333333"/>
                    </a:solidFill>
                  </a:rPr>
                  <a:t>Crop </a:t>
                </a:r>
                <a:r>
                  <a:rPr lang="en-GB" sz="1400" b="0" dirty="0">
                    <a:solidFill>
                      <a:srgbClr val="333333"/>
                    </a:solidFill>
                  </a:rPr>
                  <a:t>tool.</a:t>
                </a:r>
                <a:endParaRPr lang="en-GB" sz="1400" b="1" dirty="0">
                  <a:solidFill>
                    <a:srgbClr val="333333"/>
                  </a:solidFill>
                </a:endParaRPr>
              </a:p>
            </p:txBody>
          </p:sp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9A9B0FE-66A6-4148-8C50-D846CC35A2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2634696" y="3461290"/>
              <a:ext cx="1290289" cy="17257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844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Image and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0C99F-FEC5-4B75-B798-8B730D0D45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A5614-3960-4DE7-BE82-AE96933CE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Export Uncontrolled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70FC84-29CD-44DD-90AD-F388A0452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03-103E-4698-A97D-C906B36CB8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536DCE6-5E83-4792-88BD-AF6066D152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95726"/>
            <a:ext cx="10173784" cy="5636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07B289B-D36A-4C78-920F-BEFE5E3922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699314" y="1587640"/>
            <a:ext cx="2701864" cy="2207746"/>
          </a:xfrm>
          <a:solidFill>
            <a:schemeClr val="accent6"/>
          </a:solidFill>
        </p:spPr>
        <p:txBody>
          <a:bodyPr/>
          <a:lstStyle>
            <a:lvl1pPr algn="ctr">
              <a:defRPr sz="1400"/>
            </a:lvl1pPr>
          </a:lstStyle>
          <a:p>
            <a:r>
              <a:rPr lang="en-GB" dirty="0"/>
              <a:t>Click icon to insert an image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1A0326C0-BC09-41C4-ADB6-4026F770D0F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45068" y="1587640"/>
            <a:ext cx="2701864" cy="2207746"/>
          </a:xfrm>
          <a:solidFill>
            <a:schemeClr val="accent6"/>
          </a:solidFill>
        </p:spPr>
        <p:txBody>
          <a:bodyPr/>
          <a:lstStyle>
            <a:lvl1pPr algn="ctr">
              <a:defRPr sz="1400"/>
            </a:lvl1pPr>
          </a:lstStyle>
          <a:p>
            <a:r>
              <a:rPr lang="en-GB" dirty="0"/>
              <a:t>Click icon to insert an image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11B63EC-7A8B-44BA-ACC3-CC61882B7C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9314" y="3795386"/>
            <a:ext cx="2701863" cy="1928528"/>
          </a:xfrm>
          <a:solidFill>
            <a:schemeClr val="accent1"/>
          </a:solidFill>
          <a:effectLst>
            <a:outerShdw blurRad="50800" dist="38100" dir="2700000" algn="tl" rotWithShape="0">
              <a:schemeClr val="accent6">
                <a:lumMod val="50000"/>
                <a:alpha val="40000"/>
              </a:schemeClr>
            </a:outerShdw>
          </a:effectLst>
        </p:spPr>
        <p:txBody>
          <a:bodyPr lIns="360000" tIns="252000" rIns="360000"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7885BE85-86A2-4D71-96F6-19C99F173B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45068" y="3795386"/>
            <a:ext cx="2701863" cy="1928528"/>
          </a:xfrm>
          <a:solidFill>
            <a:schemeClr val="accent1"/>
          </a:solidFill>
          <a:effectLst>
            <a:outerShdw blurRad="50800" dist="38100" dir="2700000" algn="tl" rotWithShape="0">
              <a:schemeClr val="accent6">
                <a:lumMod val="50000"/>
                <a:alpha val="40000"/>
              </a:schemeClr>
            </a:outerShdw>
          </a:effectLst>
        </p:spPr>
        <p:txBody>
          <a:bodyPr lIns="360000" tIns="252000" rIns="360000"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5F30D71F-7CDE-4EC4-BEC9-270B5639B0E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790821" y="1587640"/>
            <a:ext cx="2701864" cy="2207746"/>
          </a:xfrm>
          <a:solidFill>
            <a:schemeClr val="accent6"/>
          </a:solidFill>
        </p:spPr>
        <p:txBody>
          <a:bodyPr/>
          <a:lstStyle>
            <a:lvl1pPr algn="ctr">
              <a:defRPr sz="1400"/>
            </a:lvl1pPr>
          </a:lstStyle>
          <a:p>
            <a:r>
              <a:rPr lang="en-GB" dirty="0"/>
              <a:t>Click icon to insert an image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CDC1EAA3-4EF4-4013-BA54-FE3F32E4A37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0821" y="3795386"/>
            <a:ext cx="2701863" cy="1928528"/>
          </a:xfrm>
          <a:solidFill>
            <a:schemeClr val="accent1"/>
          </a:solidFill>
          <a:effectLst>
            <a:outerShdw blurRad="50800" dist="38100" dir="2700000" algn="tl" rotWithShape="0">
              <a:schemeClr val="accent6">
                <a:lumMod val="50000"/>
                <a:alpha val="40000"/>
              </a:schemeClr>
            </a:outerShdw>
          </a:effectLst>
        </p:spPr>
        <p:txBody>
          <a:bodyPr lIns="360000" tIns="252000" rIns="360000"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5BA58B3-E0BB-49EA-8C17-001475F6A3CE}"/>
              </a:ext>
            </a:extLst>
          </p:cNvPr>
          <p:cNvGrpSpPr/>
          <p:nvPr userDrawn="1"/>
        </p:nvGrpSpPr>
        <p:grpSpPr>
          <a:xfrm>
            <a:off x="-3696767" y="0"/>
            <a:ext cx="3507559" cy="4472103"/>
            <a:chOff x="838198" y="1150069"/>
            <a:chExt cx="3507559" cy="447210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9F4B338-1148-48A4-ACE2-7429CC6D999D}"/>
                </a:ext>
              </a:extLst>
            </p:cNvPr>
            <p:cNvSpPr/>
            <p:nvPr/>
          </p:nvSpPr>
          <p:spPr>
            <a:xfrm>
              <a:off x="838200" y="1150069"/>
              <a:ext cx="3507557" cy="4472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2385EA3-380C-43CD-908B-164EFD33ECA1}"/>
                </a:ext>
              </a:extLst>
            </p:cNvPr>
            <p:cNvSpPr txBox="1"/>
            <p:nvPr/>
          </p:nvSpPr>
          <p:spPr>
            <a:xfrm>
              <a:off x="838200" y="1225485"/>
              <a:ext cx="35075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rgbClr val="333333"/>
                  </a:solidFill>
                  <a:latin typeface="+mj-lt"/>
                </a:rPr>
                <a:t>How to insert an image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9BBEDE-2006-48B7-B3D4-7D48A6AE4DE2}"/>
                </a:ext>
              </a:extLst>
            </p:cNvPr>
            <p:cNvSpPr/>
            <p:nvPr/>
          </p:nvSpPr>
          <p:spPr>
            <a:xfrm>
              <a:off x="838200" y="1670231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B48D8CA-E956-4A52-9D20-EAFE9685024E}"/>
                </a:ext>
              </a:extLst>
            </p:cNvPr>
            <p:cNvSpPr txBox="1"/>
            <p:nvPr/>
          </p:nvSpPr>
          <p:spPr>
            <a:xfrm>
              <a:off x="838200" y="1867808"/>
              <a:ext cx="34107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icon</a:t>
              </a:r>
              <a:r>
                <a:rPr lang="en-GB" sz="1400">
                  <a:solidFill>
                    <a:srgbClr val="333333"/>
                  </a:solidFill>
                </a:rPr>
                <a:t> in the middle of the placeholder and choose the image from your computer.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7E67EE3-70A3-450B-BAE2-C2E93946FBAD}"/>
                </a:ext>
              </a:extLst>
            </p:cNvPr>
            <p:cNvSpPr txBox="1"/>
            <p:nvPr/>
          </p:nvSpPr>
          <p:spPr>
            <a:xfrm>
              <a:off x="838199" y="2650785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2.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Format Picture </a:t>
              </a:r>
              <a:r>
                <a:rPr lang="en-GB" sz="1400">
                  <a:solidFill>
                    <a:srgbClr val="333333"/>
                  </a:solidFill>
                </a:rPr>
                <a:t>tab in the ribbon and use the tools to edit the image.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6F8F8F5-E58E-4C23-ACFD-D9168AEC0A5D}"/>
                </a:ext>
              </a:extLst>
            </p:cNvPr>
            <p:cNvSpPr txBox="1"/>
            <p:nvPr/>
          </p:nvSpPr>
          <p:spPr>
            <a:xfrm>
              <a:off x="838198" y="3236009"/>
              <a:ext cx="350755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Crop</a:t>
              </a:r>
              <a:r>
                <a:rPr lang="en-GB" sz="1400">
                  <a:solidFill>
                    <a:srgbClr val="333333"/>
                  </a:solidFill>
                </a:rPr>
                <a:t> to resize and move the image within the placeholder, using the white circles in the corners of the image. Click on the drop down arrow and choose </a:t>
              </a:r>
              <a:r>
                <a:rPr lang="en-GB" sz="1400" b="1">
                  <a:solidFill>
                    <a:srgbClr val="333333"/>
                  </a:solidFill>
                </a:rPr>
                <a:t>Fit</a:t>
              </a:r>
              <a:r>
                <a:rPr lang="en-GB" sz="1400">
                  <a:solidFill>
                    <a:srgbClr val="333333"/>
                  </a:solidFill>
                </a:rPr>
                <a:t> to fit the image to the placeholder.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7DFB36-9E19-482A-8EBA-BB68021A2E50}"/>
                </a:ext>
              </a:extLst>
            </p:cNvPr>
            <p:cNvSpPr txBox="1"/>
            <p:nvPr/>
          </p:nvSpPr>
          <p:spPr>
            <a:xfrm>
              <a:off x="838199" y="4448000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169AA48-BE3C-4BC8-90A7-88ECE195A014}"/>
                </a:ext>
              </a:extLst>
            </p:cNvPr>
            <p:cNvSpPr txBox="1"/>
            <p:nvPr/>
          </p:nvSpPr>
          <p:spPr>
            <a:xfrm>
              <a:off x="838199" y="503993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478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E570-5E80-4916-B992-CAD576CFDF41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346B-AB14-4614-BD57-2E268B488F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7076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h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993AF-97E6-4045-B68F-317FE2BB7B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BCDED7-C1EF-45E0-B5F1-D83CBEA9D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Export Uncontrolled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9162C-3D90-49AF-B2D0-5AAEB866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03-103E-4698-A97D-C906B36CB8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4F276886-7C7D-4AA5-A15A-BDCD6BFD5F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95726"/>
            <a:ext cx="10173784" cy="5636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7FC63AF-D190-4FDD-8ECA-05C8CE4AC1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890802"/>
            <a:ext cx="9520964" cy="3827437"/>
          </a:xfrm>
          <a:custGeom>
            <a:avLst/>
            <a:gdLst>
              <a:gd name="connsiteX0" fmla="*/ 0 w 9520964"/>
              <a:gd name="connsiteY0" fmla="*/ 0 h 3827437"/>
              <a:gd name="connsiteX1" fmla="*/ 9520964 w 9520964"/>
              <a:gd name="connsiteY1" fmla="*/ 0 h 3827437"/>
              <a:gd name="connsiteX2" fmla="*/ 5683959 w 9520964"/>
              <a:gd name="connsiteY2" fmla="*/ 3827437 h 3827437"/>
              <a:gd name="connsiteX3" fmla="*/ 0 w 9520964"/>
              <a:gd name="connsiteY3" fmla="*/ 3827437 h 3827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0964" h="3827437">
                <a:moveTo>
                  <a:pt x="0" y="0"/>
                </a:moveTo>
                <a:lnTo>
                  <a:pt x="9520964" y="0"/>
                </a:lnTo>
                <a:lnTo>
                  <a:pt x="5683959" y="3827437"/>
                </a:lnTo>
                <a:lnTo>
                  <a:pt x="0" y="3827437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900000" tIns="684000" rIns="378000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16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hard 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5FAEE20-F7C2-4AAC-8232-969EFCE65396}"/>
              </a:ext>
            </a:extLst>
          </p:cNvPr>
          <p:cNvSpPr/>
          <p:nvPr userDrawn="1"/>
        </p:nvSpPr>
        <p:spPr>
          <a:xfrm>
            <a:off x="0" y="1453084"/>
            <a:ext cx="12192000" cy="470287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4993AF-97E6-4045-B68F-317FE2BB7B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BCDED7-C1EF-45E0-B5F1-D83CBEA9D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Export Uncontrolled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9162C-3D90-49AF-B2D0-5AAEB866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03-103E-4698-A97D-C906B36CB8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4F276886-7C7D-4AA5-A15A-BDCD6BFD5F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95726"/>
            <a:ext cx="10173784" cy="5636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7FC63AF-D190-4FDD-8ECA-05C8CE4AC1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890802"/>
            <a:ext cx="9520964" cy="3827437"/>
          </a:xfrm>
          <a:custGeom>
            <a:avLst/>
            <a:gdLst>
              <a:gd name="connsiteX0" fmla="*/ 0 w 9520964"/>
              <a:gd name="connsiteY0" fmla="*/ 0 h 3827437"/>
              <a:gd name="connsiteX1" fmla="*/ 9520964 w 9520964"/>
              <a:gd name="connsiteY1" fmla="*/ 0 h 3827437"/>
              <a:gd name="connsiteX2" fmla="*/ 5683959 w 9520964"/>
              <a:gd name="connsiteY2" fmla="*/ 3827437 h 3827437"/>
              <a:gd name="connsiteX3" fmla="*/ 0 w 9520964"/>
              <a:gd name="connsiteY3" fmla="*/ 3827437 h 3827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0964" h="3827437">
                <a:moveTo>
                  <a:pt x="0" y="0"/>
                </a:moveTo>
                <a:lnTo>
                  <a:pt x="9520964" y="0"/>
                </a:lnTo>
                <a:lnTo>
                  <a:pt x="5683959" y="3827437"/>
                </a:lnTo>
                <a:lnTo>
                  <a:pt x="0" y="3827437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900000" tIns="684000" rIns="378000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988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hard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993AF-97E6-4045-B68F-317FE2BB7B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BCDED7-C1EF-45E0-B5F1-D83CBEA9D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Export Uncontrolled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9162C-3D90-49AF-B2D0-5AAEB866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03-103E-4698-A97D-C906B36CB8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4F276886-7C7D-4AA5-A15A-BDCD6BFD5F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95726"/>
            <a:ext cx="10173784" cy="5636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7FC63AF-D190-4FDD-8ECA-05C8CE4AC1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890802"/>
            <a:ext cx="9520964" cy="3827437"/>
          </a:xfrm>
          <a:custGeom>
            <a:avLst/>
            <a:gdLst>
              <a:gd name="connsiteX0" fmla="*/ 0 w 9520964"/>
              <a:gd name="connsiteY0" fmla="*/ 0 h 3827437"/>
              <a:gd name="connsiteX1" fmla="*/ 9520964 w 9520964"/>
              <a:gd name="connsiteY1" fmla="*/ 0 h 3827437"/>
              <a:gd name="connsiteX2" fmla="*/ 5683959 w 9520964"/>
              <a:gd name="connsiteY2" fmla="*/ 3827437 h 3827437"/>
              <a:gd name="connsiteX3" fmla="*/ 0 w 9520964"/>
              <a:gd name="connsiteY3" fmla="*/ 3827437 h 3827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0964" h="3827437">
                <a:moveTo>
                  <a:pt x="0" y="0"/>
                </a:moveTo>
                <a:lnTo>
                  <a:pt x="9520964" y="0"/>
                </a:lnTo>
                <a:lnTo>
                  <a:pt x="5683959" y="3827437"/>
                </a:lnTo>
                <a:lnTo>
                  <a:pt x="0" y="3827437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900000" tIns="684000" rIns="378000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48DEA74-AF0F-4391-BE79-6D00C2D8C85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453084"/>
            <a:ext cx="12192000" cy="4702873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Click icon to insert an image,</a:t>
            </a:r>
            <a:br>
              <a:rPr lang="en-GB" dirty="0"/>
            </a:br>
            <a:r>
              <a:rPr lang="en-GB" dirty="0"/>
              <a:t>then right click &gt; send to back</a:t>
            </a:r>
          </a:p>
        </p:txBody>
      </p:sp>
    </p:spTree>
    <p:extLst>
      <p:ext uri="{BB962C8B-B14F-4D97-AF65-F5344CB8AC3E}">
        <p14:creationId xmlns:p14="http://schemas.microsoft.com/office/powerpoint/2010/main" val="188110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Sh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993AF-97E6-4045-B68F-317FE2BB7B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BCDED7-C1EF-45E0-B5F1-D83CBEA9D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Export Uncontrolled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9162C-3D90-49AF-B2D0-5AAEB866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03-103E-4698-A97D-C906B36CB8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4F276886-7C7D-4AA5-A15A-BDCD6BFD5F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95726"/>
            <a:ext cx="10173784" cy="5636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7FC63AF-D190-4FDD-8ECA-05C8CE4AC1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890802"/>
            <a:ext cx="9520964" cy="3827437"/>
          </a:xfrm>
          <a:custGeom>
            <a:avLst/>
            <a:gdLst>
              <a:gd name="connsiteX0" fmla="*/ 0 w 9520964"/>
              <a:gd name="connsiteY0" fmla="*/ 0 h 3827437"/>
              <a:gd name="connsiteX1" fmla="*/ 9520964 w 9520964"/>
              <a:gd name="connsiteY1" fmla="*/ 0 h 3827437"/>
              <a:gd name="connsiteX2" fmla="*/ 5683959 w 9520964"/>
              <a:gd name="connsiteY2" fmla="*/ 3827437 h 3827437"/>
              <a:gd name="connsiteX3" fmla="*/ 0 w 9520964"/>
              <a:gd name="connsiteY3" fmla="*/ 3827437 h 3827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0964" h="3827437">
                <a:moveTo>
                  <a:pt x="0" y="0"/>
                </a:moveTo>
                <a:lnTo>
                  <a:pt x="9520964" y="0"/>
                </a:lnTo>
                <a:lnTo>
                  <a:pt x="5683959" y="3827437"/>
                </a:lnTo>
                <a:lnTo>
                  <a:pt x="0" y="3827437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900000" tIns="684000" rIns="378000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738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Sh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5FAEE20-F7C2-4AAC-8232-969EFCE65396}"/>
              </a:ext>
            </a:extLst>
          </p:cNvPr>
          <p:cNvSpPr/>
          <p:nvPr userDrawn="1"/>
        </p:nvSpPr>
        <p:spPr>
          <a:xfrm>
            <a:off x="0" y="1453084"/>
            <a:ext cx="12192000" cy="470287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4993AF-97E6-4045-B68F-317FE2BB7B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BCDED7-C1EF-45E0-B5F1-D83CBEA9D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Export Uncontrolled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9162C-3D90-49AF-B2D0-5AAEB866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03-103E-4698-A97D-C906B36CB8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4F276886-7C7D-4AA5-A15A-BDCD6BFD5F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95726"/>
            <a:ext cx="10173784" cy="5636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7FC63AF-D190-4FDD-8ECA-05C8CE4AC1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890802"/>
            <a:ext cx="9520964" cy="3827437"/>
          </a:xfrm>
          <a:custGeom>
            <a:avLst/>
            <a:gdLst>
              <a:gd name="connsiteX0" fmla="*/ 0 w 9520964"/>
              <a:gd name="connsiteY0" fmla="*/ 0 h 3827437"/>
              <a:gd name="connsiteX1" fmla="*/ 9520964 w 9520964"/>
              <a:gd name="connsiteY1" fmla="*/ 0 h 3827437"/>
              <a:gd name="connsiteX2" fmla="*/ 5683959 w 9520964"/>
              <a:gd name="connsiteY2" fmla="*/ 3827437 h 3827437"/>
              <a:gd name="connsiteX3" fmla="*/ 0 w 9520964"/>
              <a:gd name="connsiteY3" fmla="*/ 3827437 h 3827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0964" h="3827437">
                <a:moveTo>
                  <a:pt x="0" y="0"/>
                </a:moveTo>
                <a:lnTo>
                  <a:pt x="9520964" y="0"/>
                </a:lnTo>
                <a:lnTo>
                  <a:pt x="5683959" y="3827437"/>
                </a:lnTo>
                <a:lnTo>
                  <a:pt x="0" y="3827437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 lIns="900000" tIns="684000" rIns="378000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819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quoise Shard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993AF-97E6-4045-B68F-317FE2BB7B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BCDED7-C1EF-45E0-B5F1-D83CBEA9D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Export Uncontrolled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59162C-3D90-49AF-B2D0-5AAEB866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03-103E-4698-A97D-C906B36CB8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4F276886-7C7D-4AA5-A15A-BDCD6BFD5F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95726"/>
            <a:ext cx="10173784" cy="5636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7FC63AF-D190-4FDD-8ECA-05C8CE4AC1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890802"/>
            <a:ext cx="9520964" cy="3827437"/>
          </a:xfrm>
          <a:custGeom>
            <a:avLst/>
            <a:gdLst>
              <a:gd name="connsiteX0" fmla="*/ 0 w 9520964"/>
              <a:gd name="connsiteY0" fmla="*/ 0 h 3827437"/>
              <a:gd name="connsiteX1" fmla="*/ 9520964 w 9520964"/>
              <a:gd name="connsiteY1" fmla="*/ 0 h 3827437"/>
              <a:gd name="connsiteX2" fmla="*/ 5683959 w 9520964"/>
              <a:gd name="connsiteY2" fmla="*/ 3827437 h 3827437"/>
              <a:gd name="connsiteX3" fmla="*/ 0 w 9520964"/>
              <a:gd name="connsiteY3" fmla="*/ 3827437 h 3827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20964" h="3827437">
                <a:moveTo>
                  <a:pt x="0" y="0"/>
                </a:moveTo>
                <a:lnTo>
                  <a:pt x="9520964" y="0"/>
                </a:lnTo>
                <a:lnTo>
                  <a:pt x="5683959" y="3827437"/>
                </a:lnTo>
                <a:lnTo>
                  <a:pt x="0" y="382743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900000" tIns="684000" rIns="3780000">
            <a:noAutofit/>
          </a:bodyPr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48DEA74-AF0F-4391-BE79-6D00C2D8C85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453084"/>
            <a:ext cx="12192000" cy="4702873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Click icon to insert an image,</a:t>
            </a:r>
            <a:br>
              <a:rPr lang="en-GB" dirty="0"/>
            </a:br>
            <a:r>
              <a:rPr lang="en-GB" dirty="0"/>
              <a:t>then right click &gt; send to back</a:t>
            </a:r>
          </a:p>
        </p:txBody>
      </p:sp>
    </p:spTree>
    <p:extLst>
      <p:ext uri="{BB962C8B-B14F-4D97-AF65-F5344CB8AC3E}">
        <p14:creationId xmlns:p14="http://schemas.microsoft.com/office/powerpoint/2010/main" val="47371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8C51E-0AD6-4474-80C1-A6015924EC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381570-0AD7-4BE0-B7AF-23D410B80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Export Uncontrolled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E20A96-50A5-43A2-9A60-9309D2535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03-103E-4698-A97D-C906B36CB8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22948FC-8494-41A9-9C58-77BB79A50E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95726"/>
            <a:ext cx="10173784" cy="5636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185D86-0641-4561-9671-053CA8B7F0CB}"/>
              </a:ext>
            </a:extLst>
          </p:cNvPr>
          <p:cNvSpPr/>
          <p:nvPr userDrawn="1"/>
        </p:nvSpPr>
        <p:spPr>
          <a:xfrm>
            <a:off x="0" y="1453084"/>
            <a:ext cx="12192000" cy="470287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8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AD933F5-4CF8-485B-98DB-65D9AAD433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856595"/>
            <a:ext cx="5180763" cy="3895851"/>
          </a:xfrm>
          <a:solidFill>
            <a:schemeClr val="accent1"/>
          </a:solidFill>
        </p:spPr>
        <p:txBody>
          <a:bodyPr lIns="360000" tIns="360000" rIns="360000" bIns="360000"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950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rquois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8C51E-0AD6-4474-80C1-A6015924EC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381570-0AD7-4BE0-B7AF-23D410B80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Export Uncontrolled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E20A96-50A5-43A2-9A60-9309D2535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03-103E-4698-A97D-C906B36CB8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22948FC-8494-41A9-9C58-77BB79A50E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95726"/>
            <a:ext cx="10173784" cy="5636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185D86-0641-4561-9671-053CA8B7F0CB}"/>
              </a:ext>
            </a:extLst>
          </p:cNvPr>
          <p:cNvSpPr/>
          <p:nvPr userDrawn="1"/>
        </p:nvSpPr>
        <p:spPr>
          <a:xfrm>
            <a:off x="0" y="1453084"/>
            <a:ext cx="12192000" cy="470287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8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AD933F5-4CF8-485B-98DB-65D9AAD433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856595"/>
            <a:ext cx="5180763" cy="3895851"/>
          </a:xfrm>
          <a:solidFill>
            <a:schemeClr val="accent2"/>
          </a:solidFill>
        </p:spPr>
        <p:txBody>
          <a:bodyPr lIns="360000" tIns="360000" rIns="360000" bIns="360000"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54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8C51E-0AD6-4474-80C1-A6015924EC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381570-0AD7-4BE0-B7AF-23D410B80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Export Uncontrolled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E20A96-50A5-43A2-9A60-9309D2535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03-103E-4698-A97D-C906B36CB8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22948FC-8494-41A9-9C58-77BB79A50E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95726"/>
            <a:ext cx="10173784" cy="5636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185D86-0641-4561-9671-053CA8B7F0CB}"/>
              </a:ext>
            </a:extLst>
          </p:cNvPr>
          <p:cNvSpPr/>
          <p:nvPr userDrawn="1"/>
        </p:nvSpPr>
        <p:spPr>
          <a:xfrm>
            <a:off x="0" y="1453084"/>
            <a:ext cx="12192000" cy="470287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8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AD933F5-4CF8-485B-98DB-65D9AAD433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856595"/>
            <a:ext cx="5180763" cy="3895851"/>
          </a:xfrm>
          <a:solidFill>
            <a:schemeClr val="accent4"/>
          </a:solidFill>
        </p:spPr>
        <p:txBody>
          <a:bodyPr lIns="360000" tIns="360000" rIns="360000" bIns="360000"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358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8C51E-0AD6-4474-80C1-A6015924EC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381570-0AD7-4BE0-B7AF-23D410B80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Export Uncontrolled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E20A96-50A5-43A2-9A60-9309D2535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03-103E-4698-A97D-C906B36CB8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22948FC-8494-41A9-9C58-77BB79A50E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95726"/>
            <a:ext cx="10173784" cy="5636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185D86-0641-4561-9671-053CA8B7F0CB}"/>
              </a:ext>
            </a:extLst>
          </p:cNvPr>
          <p:cNvSpPr/>
          <p:nvPr userDrawn="1"/>
        </p:nvSpPr>
        <p:spPr>
          <a:xfrm>
            <a:off x="0" y="1453084"/>
            <a:ext cx="12192000" cy="470287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8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AD933F5-4CF8-485B-98DB-65D9AAD433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856595"/>
            <a:ext cx="5180763" cy="3895851"/>
          </a:xfrm>
          <a:solidFill>
            <a:srgbClr val="58595B"/>
          </a:solidFill>
        </p:spPr>
        <p:txBody>
          <a:bodyPr lIns="360000" tIns="360000" rIns="360000" bIns="360000"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288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E570-5E80-4916-B992-CAD576CFDF41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346B-AB14-4614-BD57-2E268B488F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5529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12F0BD4-5CE5-4D3C-9C42-EA30454DE3E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453084"/>
            <a:ext cx="12192000" cy="470287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icon to insert an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98C51E-0AD6-4474-80C1-A6015924EC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381570-0AD7-4BE0-B7AF-23D410B80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Export Uncontrolled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E20A96-50A5-43A2-9A60-9309D2535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03-103E-4698-A97D-C906B36CB8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22948FC-8494-41A9-9C58-77BB79A50E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95726"/>
            <a:ext cx="10173784" cy="5636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AD933F5-4CF8-485B-98DB-65D9AAD433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856595"/>
            <a:ext cx="5180763" cy="3895851"/>
          </a:xfrm>
          <a:solidFill>
            <a:schemeClr val="accent1"/>
          </a:solidFill>
        </p:spPr>
        <p:txBody>
          <a:bodyPr lIns="360000" tIns="360000" rIns="360000" bIns="360000"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130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Blue Tex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3A6D0-2801-49E1-AF9A-9DF970C01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EE16F7-CB42-46D5-9353-2CD23A3CF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Export Uncontrolled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079498-F1AE-4C97-A8F6-6D4320D8B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03-103E-4698-A97D-C906B36CB8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17A54D-7708-4E84-8904-952E587B5E4B}"/>
              </a:ext>
            </a:extLst>
          </p:cNvPr>
          <p:cNvSpPr/>
          <p:nvPr userDrawn="1"/>
        </p:nvSpPr>
        <p:spPr>
          <a:xfrm>
            <a:off x="0" y="1453084"/>
            <a:ext cx="12192000" cy="470287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8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AEB3E3-0248-4B16-8E1D-37D8EE5AA5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95726"/>
            <a:ext cx="10173784" cy="5636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DAF1544-B4A3-43E9-B329-AC9B2CCE00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453084"/>
            <a:ext cx="6096000" cy="4702873"/>
          </a:xfrm>
          <a:solidFill>
            <a:schemeClr val="accent1"/>
          </a:solidFill>
        </p:spPr>
        <p:txBody>
          <a:bodyPr lIns="936000" tIns="612000" rIns="936000" bIns="612000"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0253A44-B28F-44E3-99DD-5361ED2E6641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5026588" y="2815969"/>
            <a:ext cx="4123752" cy="197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1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Grey Tex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3A6D0-2801-49E1-AF9A-9DF970C01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EE16F7-CB42-46D5-9353-2CD23A3CF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Export Uncontrolled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079498-F1AE-4C97-A8F6-6D4320D8B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03-103E-4698-A97D-C906B36CB8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17A54D-7708-4E84-8904-952E587B5E4B}"/>
              </a:ext>
            </a:extLst>
          </p:cNvPr>
          <p:cNvSpPr/>
          <p:nvPr userDrawn="1"/>
        </p:nvSpPr>
        <p:spPr>
          <a:xfrm>
            <a:off x="0" y="1453084"/>
            <a:ext cx="12192000" cy="470287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8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AEB3E3-0248-4B16-8E1D-37D8EE5AA5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95726"/>
            <a:ext cx="10173784" cy="5636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DAF1544-B4A3-43E9-B329-AC9B2CCE00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453084"/>
            <a:ext cx="6096000" cy="4702873"/>
          </a:xfrm>
          <a:solidFill>
            <a:srgbClr val="58595B"/>
          </a:solidFill>
        </p:spPr>
        <p:txBody>
          <a:bodyPr lIns="936000" tIns="612000" rIns="936000" bIns="612000"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0253A44-B28F-44E3-99DD-5361ED2E6641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5026588" y="2815969"/>
            <a:ext cx="4123752" cy="197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9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Blue Text with Turquois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3A6D0-2801-49E1-AF9A-9DF970C01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EE16F7-CB42-46D5-9353-2CD23A3CF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Export Uncontrolled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079498-F1AE-4C97-A8F6-6D4320D8B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03-103E-4698-A97D-C906B36CB8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17A54D-7708-4E84-8904-952E587B5E4B}"/>
              </a:ext>
            </a:extLst>
          </p:cNvPr>
          <p:cNvSpPr/>
          <p:nvPr userDrawn="1"/>
        </p:nvSpPr>
        <p:spPr>
          <a:xfrm>
            <a:off x="0" y="1453084"/>
            <a:ext cx="12192000" cy="47028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8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AEB3E3-0248-4B16-8E1D-37D8EE5AA5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95726"/>
            <a:ext cx="10173784" cy="5636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DAF1544-B4A3-43E9-B329-AC9B2CCE00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453084"/>
            <a:ext cx="6096000" cy="4702873"/>
          </a:xfrm>
          <a:solidFill>
            <a:schemeClr val="accent1"/>
          </a:solidFill>
        </p:spPr>
        <p:txBody>
          <a:bodyPr lIns="936000" tIns="612000" rIns="936000" bIns="612000"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0253A44-B28F-44E3-99DD-5361ED2E6641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5026588" y="2815969"/>
            <a:ext cx="4123752" cy="197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Blue Text with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9CED2E5-00D0-4D6A-AC71-C0BA25FBCA6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1453084"/>
            <a:ext cx="6096000" cy="470287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icon to insert an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23A6D0-2801-49E1-AF9A-9DF970C014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EE16F7-CB42-46D5-9353-2CD23A3CF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Export Uncontrolled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079498-F1AE-4C97-A8F6-6D4320D8B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03-103E-4698-A97D-C906B36CB8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AEB3E3-0248-4B16-8E1D-37D8EE5AA5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95726"/>
            <a:ext cx="10173784" cy="5636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DAF1544-B4A3-43E9-B329-AC9B2CCE00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453084"/>
            <a:ext cx="6096000" cy="4702873"/>
          </a:xfrm>
          <a:solidFill>
            <a:srgbClr val="58595B"/>
          </a:solidFill>
        </p:spPr>
        <p:txBody>
          <a:bodyPr lIns="936000" tIns="612000" rIns="936000" bIns="612000"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3D5C45D-B3AB-429F-B73F-35002A1D7E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9914" y="1742644"/>
            <a:ext cx="1977101" cy="4123752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5D045E-D9E0-45CA-AAAC-5A3DB7324C2B}"/>
              </a:ext>
            </a:extLst>
          </p:cNvPr>
          <p:cNvGrpSpPr/>
          <p:nvPr userDrawn="1"/>
        </p:nvGrpSpPr>
        <p:grpSpPr>
          <a:xfrm>
            <a:off x="-3696767" y="0"/>
            <a:ext cx="3507559" cy="4472103"/>
            <a:chOff x="838198" y="1150069"/>
            <a:chExt cx="3507559" cy="447210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F72A8FF-C9B9-4C43-9122-9F88CB3EB90B}"/>
                </a:ext>
              </a:extLst>
            </p:cNvPr>
            <p:cNvSpPr/>
            <p:nvPr/>
          </p:nvSpPr>
          <p:spPr>
            <a:xfrm>
              <a:off x="838200" y="1150069"/>
              <a:ext cx="3507557" cy="4472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93C333-A885-4A40-B731-703FFEE6C01B}"/>
                </a:ext>
              </a:extLst>
            </p:cNvPr>
            <p:cNvSpPr txBox="1"/>
            <p:nvPr/>
          </p:nvSpPr>
          <p:spPr>
            <a:xfrm>
              <a:off x="838200" y="1225485"/>
              <a:ext cx="35075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rgbClr val="333333"/>
                  </a:solidFill>
                  <a:latin typeface="+mj-lt"/>
                </a:rPr>
                <a:t>How to insert an image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3B54551-C2DB-45C0-8A4F-15AB60344BBC}"/>
                </a:ext>
              </a:extLst>
            </p:cNvPr>
            <p:cNvSpPr/>
            <p:nvPr/>
          </p:nvSpPr>
          <p:spPr>
            <a:xfrm>
              <a:off x="838200" y="1670231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032A751-303A-411C-865B-9503DE51BBE4}"/>
                </a:ext>
              </a:extLst>
            </p:cNvPr>
            <p:cNvSpPr txBox="1"/>
            <p:nvPr/>
          </p:nvSpPr>
          <p:spPr>
            <a:xfrm>
              <a:off x="838200" y="1867808"/>
              <a:ext cx="34107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icon</a:t>
              </a:r>
              <a:r>
                <a:rPr lang="en-GB" sz="1400">
                  <a:solidFill>
                    <a:srgbClr val="333333"/>
                  </a:solidFill>
                </a:rPr>
                <a:t> in the middle of the placeholder and choose the image from your computer.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8BC28A7-5CA9-42F7-930E-E2F53D7B6386}"/>
                </a:ext>
              </a:extLst>
            </p:cNvPr>
            <p:cNvSpPr txBox="1"/>
            <p:nvPr/>
          </p:nvSpPr>
          <p:spPr>
            <a:xfrm>
              <a:off x="838199" y="2650785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2.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Format Picture </a:t>
              </a:r>
              <a:r>
                <a:rPr lang="en-GB" sz="1400">
                  <a:solidFill>
                    <a:srgbClr val="333333"/>
                  </a:solidFill>
                </a:rPr>
                <a:t>tab in the ribbon and use the tools to edit the image.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47183C2-537E-46E7-8C1D-16086A191B17}"/>
                </a:ext>
              </a:extLst>
            </p:cNvPr>
            <p:cNvSpPr txBox="1"/>
            <p:nvPr/>
          </p:nvSpPr>
          <p:spPr>
            <a:xfrm>
              <a:off x="838198" y="3236009"/>
              <a:ext cx="350755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Crop</a:t>
              </a:r>
              <a:r>
                <a:rPr lang="en-GB" sz="1400">
                  <a:solidFill>
                    <a:srgbClr val="333333"/>
                  </a:solidFill>
                </a:rPr>
                <a:t> to resize and move the image within the placeholder, using the white circles in the corners of the image. Click on the drop down arrow and choose </a:t>
              </a:r>
              <a:r>
                <a:rPr lang="en-GB" sz="1400" b="1">
                  <a:solidFill>
                    <a:srgbClr val="333333"/>
                  </a:solidFill>
                </a:rPr>
                <a:t>Fit</a:t>
              </a:r>
              <a:r>
                <a:rPr lang="en-GB" sz="1400">
                  <a:solidFill>
                    <a:srgbClr val="333333"/>
                  </a:solidFill>
                </a:rPr>
                <a:t> to fit the image to the placeholder.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B232D33-A903-4AE1-B0EE-E991E60E23DF}"/>
                </a:ext>
              </a:extLst>
            </p:cNvPr>
            <p:cNvSpPr txBox="1"/>
            <p:nvPr/>
          </p:nvSpPr>
          <p:spPr>
            <a:xfrm>
              <a:off x="838199" y="4448000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B01F590-B740-4E85-936B-372FDAFE7102}"/>
                </a:ext>
              </a:extLst>
            </p:cNvPr>
            <p:cNvSpPr txBox="1"/>
            <p:nvPr/>
          </p:nvSpPr>
          <p:spPr>
            <a:xfrm>
              <a:off x="838199" y="503993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617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ue Tex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99EE4-B85B-45E9-99B3-02485BC386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F37077-5FBD-44B9-AD7D-79278BDF7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Export Uncontrolled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0F4E6F-4328-4E9A-BE5A-7D1F514E7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03-103E-4698-A97D-C906B36CB8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5FA73AD-C742-4DC8-A645-0BADFE6021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95726"/>
            <a:ext cx="10173784" cy="5636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EBB99B-F520-4B4A-A16D-F76360B5097F}"/>
              </a:ext>
            </a:extLst>
          </p:cNvPr>
          <p:cNvSpPr/>
          <p:nvPr userDrawn="1"/>
        </p:nvSpPr>
        <p:spPr>
          <a:xfrm>
            <a:off x="0" y="1453084"/>
            <a:ext cx="12192000" cy="47028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80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B3C5ED6-1065-47C2-AEDB-71D9263BC3D1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6958406" y="2060712"/>
            <a:ext cx="7274321" cy="348761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43D6261-9064-48F1-8C89-6C81CA52E21A}"/>
              </a:ext>
            </a:extLst>
          </p:cNvPr>
          <p:cNvCxnSpPr>
            <a:cxnSpLocks/>
          </p:cNvCxnSpPr>
          <p:nvPr userDrawn="1"/>
        </p:nvCxnSpPr>
        <p:spPr>
          <a:xfrm>
            <a:off x="11295788" y="0"/>
            <a:ext cx="0" cy="685800"/>
          </a:xfrm>
          <a:prstGeom prst="line">
            <a:avLst/>
          </a:prstGeom>
          <a:ln w="12700">
            <a:solidFill>
              <a:srgbClr val="C2C2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6389BB4-2147-4D68-8B9B-F42D1E6430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310546"/>
            <a:ext cx="5257800" cy="309437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21D3F3C-F9ED-46BA-9AAE-7891265AD0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30" y="6223696"/>
            <a:ext cx="1955602" cy="587571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4241089-C8B6-45F8-AB1B-DAED39469972}"/>
              </a:ext>
            </a:extLst>
          </p:cNvPr>
          <p:cNvSpPr/>
          <p:nvPr userDrawn="1"/>
        </p:nvSpPr>
        <p:spPr>
          <a:xfrm>
            <a:off x="0" y="6394858"/>
            <a:ext cx="9829763" cy="100800"/>
          </a:xfrm>
          <a:custGeom>
            <a:avLst/>
            <a:gdLst>
              <a:gd name="connsiteX0" fmla="*/ 0 w 9829763"/>
              <a:gd name="connsiteY0" fmla="*/ 0 h 100800"/>
              <a:gd name="connsiteX1" fmla="*/ 9829763 w 9829763"/>
              <a:gd name="connsiteY1" fmla="*/ 0 h 100800"/>
              <a:gd name="connsiteX2" fmla="*/ 9729560 w 9829763"/>
              <a:gd name="connsiteY2" fmla="*/ 100800 h 100800"/>
              <a:gd name="connsiteX3" fmla="*/ 0 w 9829763"/>
              <a:gd name="connsiteY3" fmla="*/ 100800 h 1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29763" h="100800">
                <a:moveTo>
                  <a:pt x="0" y="0"/>
                </a:moveTo>
                <a:lnTo>
                  <a:pt x="9829763" y="0"/>
                </a:lnTo>
                <a:lnTo>
                  <a:pt x="9729560" y="100800"/>
                </a:lnTo>
                <a:lnTo>
                  <a:pt x="0" y="1008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7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Grey Tex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99EE4-B85B-45E9-99B3-02485BC386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F37077-5FBD-44B9-AD7D-79278BDF7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Export Uncontrolled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0F4E6F-4328-4E9A-BE5A-7D1F514E7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03-103E-4698-A97D-C906B36CB8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5FA73AD-C742-4DC8-A645-0BADFE6021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95726"/>
            <a:ext cx="10173784" cy="5636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EBB99B-F520-4B4A-A16D-F76360B5097F}"/>
              </a:ext>
            </a:extLst>
          </p:cNvPr>
          <p:cNvSpPr/>
          <p:nvPr userDrawn="1"/>
        </p:nvSpPr>
        <p:spPr>
          <a:xfrm>
            <a:off x="0" y="1453084"/>
            <a:ext cx="12192000" cy="4702873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80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B3C5ED6-1065-47C2-AEDB-71D9263BC3D1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6958406" y="2060712"/>
            <a:ext cx="7274321" cy="348761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43D6261-9064-48F1-8C89-6C81CA52E21A}"/>
              </a:ext>
            </a:extLst>
          </p:cNvPr>
          <p:cNvCxnSpPr>
            <a:cxnSpLocks/>
          </p:cNvCxnSpPr>
          <p:nvPr userDrawn="1"/>
        </p:nvCxnSpPr>
        <p:spPr>
          <a:xfrm>
            <a:off x="11295788" y="0"/>
            <a:ext cx="0" cy="685800"/>
          </a:xfrm>
          <a:prstGeom prst="line">
            <a:avLst/>
          </a:prstGeom>
          <a:ln w="12700">
            <a:solidFill>
              <a:srgbClr val="C2C2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6389BB4-2147-4D68-8B9B-F42D1E6430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310546"/>
            <a:ext cx="5257800" cy="309437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6EA3BF1-FA72-4389-8238-F92670D1C6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30" y="6223696"/>
            <a:ext cx="1955602" cy="587571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42E68FA-68FB-411F-8F03-21A52067D653}"/>
              </a:ext>
            </a:extLst>
          </p:cNvPr>
          <p:cNvSpPr/>
          <p:nvPr userDrawn="1"/>
        </p:nvSpPr>
        <p:spPr>
          <a:xfrm>
            <a:off x="0" y="6394858"/>
            <a:ext cx="9829763" cy="100800"/>
          </a:xfrm>
          <a:custGeom>
            <a:avLst/>
            <a:gdLst>
              <a:gd name="connsiteX0" fmla="*/ 0 w 9829763"/>
              <a:gd name="connsiteY0" fmla="*/ 0 h 100800"/>
              <a:gd name="connsiteX1" fmla="*/ 9829763 w 9829763"/>
              <a:gd name="connsiteY1" fmla="*/ 0 h 100800"/>
              <a:gd name="connsiteX2" fmla="*/ 9729560 w 9829763"/>
              <a:gd name="connsiteY2" fmla="*/ 100800 h 100800"/>
              <a:gd name="connsiteX3" fmla="*/ 0 w 9829763"/>
              <a:gd name="connsiteY3" fmla="*/ 100800 h 1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29763" h="100800">
                <a:moveTo>
                  <a:pt x="0" y="0"/>
                </a:moveTo>
                <a:lnTo>
                  <a:pt x="9829763" y="0"/>
                </a:lnTo>
                <a:lnTo>
                  <a:pt x="9729560" y="100800"/>
                </a:lnTo>
                <a:lnTo>
                  <a:pt x="0" y="1008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56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Green Tex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99EE4-B85B-45E9-99B3-02485BC386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F37077-5FBD-44B9-AD7D-79278BDF7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Export Uncontrolled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0F4E6F-4328-4E9A-BE5A-7D1F514E7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03-103E-4698-A97D-C906B36CB8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5FA73AD-C742-4DC8-A645-0BADFE6021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95726"/>
            <a:ext cx="10173784" cy="5636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EBB99B-F520-4B4A-A16D-F76360B5097F}"/>
              </a:ext>
            </a:extLst>
          </p:cNvPr>
          <p:cNvSpPr/>
          <p:nvPr userDrawn="1"/>
        </p:nvSpPr>
        <p:spPr>
          <a:xfrm>
            <a:off x="0" y="1453084"/>
            <a:ext cx="12192000" cy="47028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80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B3C5ED6-1065-47C2-AEDB-71D9263BC3D1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6958406" y="2060712"/>
            <a:ext cx="7274321" cy="348761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43D6261-9064-48F1-8C89-6C81CA52E21A}"/>
              </a:ext>
            </a:extLst>
          </p:cNvPr>
          <p:cNvCxnSpPr>
            <a:cxnSpLocks/>
          </p:cNvCxnSpPr>
          <p:nvPr userDrawn="1"/>
        </p:nvCxnSpPr>
        <p:spPr>
          <a:xfrm>
            <a:off x="11295788" y="0"/>
            <a:ext cx="0" cy="685800"/>
          </a:xfrm>
          <a:prstGeom prst="line">
            <a:avLst/>
          </a:prstGeom>
          <a:ln w="12700">
            <a:solidFill>
              <a:srgbClr val="C2C2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6389BB4-2147-4D68-8B9B-F42D1E6430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310546"/>
            <a:ext cx="5257800" cy="309437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A40E5AB-9A85-4B8C-8AEE-DE873FC5BF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30" y="6223696"/>
            <a:ext cx="1955602" cy="587571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A18DFA1-084B-4454-95B8-4D21997D1EB6}"/>
              </a:ext>
            </a:extLst>
          </p:cNvPr>
          <p:cNvSpPr/>
          <p:nvPr userDrawn="1"/>
        </p:nvSpPr>
        <p:spPr>
          <a:xfrm>
            <a:off x="0" y="6394858"/>
            <a:ext cx="9829763" cy="100800"/>
          </a:xfrm>
          <a:custGeom>
            <a:avLst/>
            <a:gdLst>
              <a:gd name="connsiteX0" fmla="*/ 0 w 9829763"/>
              <a:gd name="connsiteY0" fmla="*/ 0 h 100800"/>
              <a:gd name="connsiteX1" fmla="*/ 9829763 w 9829763"/>
              <a:gd name="connsiteY1" fmla="*/ 0 h 100800"/>
              <a:gd name="connsiteX2" fmla="*/ 9729560 w 9829763"/>
              <a:gd name="connsiteY2" fmla="*/ 100800 h 100800"/>
              <a:gd name="connsiteX3" fmla="*/ 0 w 9829763"/>
              <a:gd name="connsiteY3" fmla="*/ 100800 h 1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29763" h="100800">
                <a:moveTo>
                  <a:pt x="0" y="0"/>
                </a:moveTo>
                <a:lnTo>
                  <a:pt x="9829763" y="0"/>
                </a:lnTo>
                <a:lnTo>
                  <a:pt x="9729560" y="100800"/>
                </a:lnTo>
                <a:lnTo>
                  <a:pt x="0" y="1008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16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urple Tex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99EE4-B85B-45E9-99B3-02485BC386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F37077-5FBD-44B9-AD7D-79278BDF7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Export Uncontrolled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0F4E6F-4328-4E9A-BE5A-7D1F514E7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03-103E-4698-A97D-C906B36CB8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5FA73AD-C742-4DC8-A645-0BADFE6021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95726"/>
            <a:ext cx="10173784" cy="5636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EBB99B-F520-4B4A-A16D-F76360B5097F}"/>
              </a:ext>
            </a:extLst>
          </p:cNvPr>
          <p:cNvSpPr/>
          <p:nvPr userDrawn="1"/>
        </p:nvSpPr>
        <p:spPr>
          <a:xfrm>
            <a:off x="0" y="1453084"/>
            <a:ext cx="12192000" cy="4702873"/>
          </a:xfrm>
          <a:prstGeom prst="rect">
            <a:avLst/>
          </a:prstGeom>
          <a:solidFill>
            <a:srgbClr val="492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80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B3C5ED6-1065-47C2-AEDB-71D9263BC3D1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6958406" y="2060712"/>
            <a:ext cx="7274321" cy="348761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43D6261-9064-48F1-8C89-6C81CA52E21A}"/>
              </a:ext>
            </a:extLst>
          </p:cNvPr>
          <p:cNvCxnSpPr>
            <a:cxnSpLocks/>
          </p:cNvCxnSpPr>
          <p:nvPr userDrawn="1"/>
        </p:nvCxnSpPr>
        <p:spPr>
          <a:xfrm>
            <a:off x="11295788" y="0"/>
            <a:ext cx="0" cy="685800"/>
          </a:xfrm>
          <a:prstGeom prst="line">
            <a:avLst/>
          </a:prstGeom>
          <a:ln w="12700">
            <a:solidFill>
              <a:srgbClr val="C2C2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6389BB4-2147-4D68-8B9B-F42D1E6430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310546"/>
            <a:ext cx="5257800" cy="309437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941D64B-FD2A-4DD4-87E9-A91794A814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30" y="6223696"/>
            <a:ext cx="1955602" cy="587571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C56886D-28EC-4B78-BAD7-7E64828695EC}"/>
              </a:ext>
            </a:extLst>
          </p:cNvPr>
          <p:cNvSpPr/>
          <p:nvPr userDrawn="1"/>
        </p:nvSpPr>
        <p:spPr>
          <a:xfrm>
            <a:off x="0" y="6394858"/>
            <a:ext cx="9829763" cy="100800"/>
          </a:xfrm>
          <a:custGeom>
            <a:avLst/>
            <a:gdLst>
              <a:gd name="connsiteX0" fmla="*/ 0 w 9829763"/>
              <a:gd name="connsiteY0" fmla="*/ 0 h 100800"/>
              <a:gd name="connsiteX1" fmla="*/ 9829763 w 9829763"/>
              <a:gd name="connsiteY1" fmla="*/ 0 h 100800"/>
              <a:gd name="connsiteX2" fmla="*/ 9729560 w 9829763"/>
              <a:gd name="connsiteY2" fmla="*/ 100800 h 100800"/>
              <a:gd name="connsiteX3" fmla="*/ 0 w 9829763"/>
              <a:gd name="connsiteY3" fmla="*/ 100800 h 1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29763" h="100800">
                <a:moveTo>
                  <a:pt x="0" y="0"/>
                </a:moveTo>
                <a:lnTo>
                  <a:pt x="9829763" y="0"/>
                </a:lnTo>
                <a:lnTo>
                  <a:pt x="9729560" y="100800"/>
                </a:lnTo>
                <a:lnTo>
                  <a:pt x="0" y="1008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303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ue 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99EE4-B85B-45E9-99B3-02485BC386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F37077-5FBD-44B9-AD7D-79278BDF7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Export Uncontrolled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0F4E6F-4328-4E9A-BE5A-7D1F514E7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03-103E-4698-A97D-C906B36CB8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25FA73AD-C742-4DC8-A645-0BADFE6021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95726"/>
            <a:ext cx="10173784" cy="5636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EBB99B-F520-4B4A-A16D-F76360B5097F}"/>
              </a:ext>
            </a:extLst>
          </p:cNvPr>
          <p:cNvSpPr/>
          <p:nvPr userDrawn="1"/>
        </p:nvSpPr>
        <p:spPr>
          <a:xfrm>
            <a:off x="0" y="1453084"/>
            <a:ext cx="12192000" cy="47028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8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43D6261-9064-48F1-8C89-6C81CA52E21A}"/>
              </a:ext>
            </a:extLst>
          </p:cNvPr>
          <p:cNvCxnSpPr>
            <a:cxnSpLocks/>
          </p:cNvCxnSpPr>
          <p:nvPr userDrawn="1"/>
        </p:nvCxnSpPr>
        <p:spPr>
          <a:xfrm>
            <a:off x="11295788" y="0"/>
            <a:ext cx="0" cy="685800"/>
          </a:xfrm>
          <a:prstGeom prst="line">
            <a:avLst/>
          </a:prstGeom>
          <a:ln w="12700">
            <a:solidFill>
              <a:srgbClr val="C2C2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6389BB4-2147-4D68-8B9B-F42D1E6430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2310546"/>
            <a:ext cx="5257800" cy="309437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A8E179D0-44D2-46D7-A922-9F53B9E7FCC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835660" y="1452562"/>
            <a:ext cx="3356340" cy="4703395"/>
          </a:xfrm>
          <a:custGeom>
            <a:avLst/>
            <a:gdLst>
              <a:gd name="connsiteX0" fmla="*/ 3356340 w 3356340"/>
              <a:gd name="connsiteY0" fmla="*/ 2674278 h 4703395"/>
              <a:gd name="connsiteX1" fmla="*/ 3356340 w 3356340"/>
              <a:gd name="connsiteY1" fmla="*/ 4690385 h 4703395"/>
              <a:gd name="connsiteX2" fmla="*/ 3343624 w 3356340"/>
              <a:gd name="connsiteY2" fmla="*/ 4703395 h 4703395"/>
              <a:gd name="connsiteX3" fmla="*/ 2076475 w 3356340"/>
              <a:gd name="connsiteY3" fmla="*/ 4703395 h 4703395"/>
              <a:gd name="connsiteX4" fmla="*/ 2076475 w 3356340"/>
              <a:gd name="connsiteY4" fmla="*/ 3940543 h 4703395"/>
              <a:gd name="connsiteX5" fmla="*/ 1373585 w 3356340"/>
              <a:gd name="connsiteY5" fmla="*/ 2426842 h 4703395"/>
              <a:gd name="connsiteX6" fmla="*/ 3356340 w 3356340"/>
              <a:gd name="connsiteY6" fmla="*/ 2426842 h 4703395"/>
              <a:gd name="connsiteX7" fmla="*/ 3356340 w 3356340"/>
              <a:gd name="connsiteY7" fmla="*/ 2445385 h 4703395"/>
              <a:gd name="connsiteX8" fmla="*/ 1974529 w 3356340"/>
              <a:gd name="connsiteY8" fmla="*/ 3822870 h 4703395"/>
              <a:gd name="connsiteX9" fmla="*/ 0 w 3356340"/>
              <a:gd name="connsiteY9" fmla="*/ 3822870 h 4703395"/>
              <a:gd name="connsiteX10" fmla="*/ 0 w 3356340"/>
              <a:gd name="connsiteY10" fmla="*/ 832910 h 4703395"/>
              <a:gd name="connsiteX11" fmla="*/ 1936970 w 3356340"/>
              <a:gd name="connsiteY11" fmla="*/ 832910 h 4703395"/>
              <a:gd name="connsiteX12" fmla="*/ 3356340 w 3356340"/>
              <a:gd name="connsiteY12" fmla="*/ 2253117 h 4703395"/>
              <a:gd name="connsiteX13" fmla="*/ 3356340 w 3356340"/>
              <a:gd name="connsiteY13" fmla="*/ 2271729 h 4703395"/>
              <a:gd name="connsiteX14" fmla="*/ 1373585 w 3356340"/>
              <a:gd name="connsiteY14" fmla="*/ 2271729 h 4703395"/>
              <a:gd name="connsiteX15" fmla="*/ 2076475 w 3356340"/>
              <a:gd name="connsiteY15" fmla="*/ 0 h 4703395"/>
              <a:gd name="connsiteX16" fmla="*/ 3356340 w 3356340"/>
              <a:gd name="connsiteY16" fmla="*/ 0 h 4703395"/>
              <a:gd name="connsiteX17" fmla="*/ 3356340 w 3356340"/>
              <a:gd name="connsiteY17" fmla="*/ 2007696 h 4703395"/>
              <a:gd name="connsiteX18" fmla="*/ 2076475 w 3356340"/>
              <a:gd name="connsiteY18" fmla="*/ 736634 h 470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56340" h="4703395">
                <a:moveTo>
                  <a:pt x="3356340" y="2674278"/>
                </a:moveTo>
                <a:lnTo>
                  <a:pt x="3356340" y="4690385"/>
                </a:lnTo>
                <a:lnTo>
                  <a:pt x="3343624" y="4703395"/>
                </a:lnTo>
                <a:lnTo>
                  <a:pt x="2076475" y="4703395"/>
                </a:lnTo>
                <a:lnTo>
                  <a:pt x="2076475" y="3940543"/>
                </a:lnTo>
                <a:close/>
                <a:moveTo>
                  <a:pt x="1373585" y="2426842"/>
                </a:moveTo>
                <a:lnTo>
                  <a:pt x="3356340" y="2426842"/>
                </a:lnTo>
                <a:lnTo>
                  <a:pt x="3356340" y="2445385"/>
                </a:lnTo>
                <a:lnTo>
                  <a:pt x="1974529" y="3822870"/>
                </a:lnTo>
                <a:lnTo>
                  <a:pt x="0" y="3822870"/>
                </a:lnTo>
                <a:close/>
                <a:moveTo>
                  <a:pt x="0" y="832910"/>
                </a:moveTo>
                <a:lnTo>
                  <a:pt x="1936970" y="832910"/>
                </a:lnTo>
                <a:lnTo>
                  <a:pt x="3356340" y="2253117"/>
                </a:lnTo>
                <a:lnTo>
                  <a:pt x="3356340" y="2271729"/>
                </a:lnTo>
                <a:lnTo>
                  <a:pt x="1373585" y="2271729"/>
                </a:lnTo>
                <a:close/>
                <a:moveTo>
                  <a:pt x="2076475" y="0"/>
                </a:moveTo>
                <a:lnTo>
                  <a:pt x="3356340" y="0"/>
                </a:lnTo>
                <a:lnTo>
                  <a:pt x="3356340" y="2007696"/>
                </a:lnTo>
                <a:lnTo>
                  <a:pt x="2076475" y="73663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Click icon to insert an image</a:t>
            </a:r>
          </a:p>
        </p:txBody>
      </p:sp>
    </p:spTree>
    <p:extLst>
      <p:ext uri="{BB962C8B-B14F-4D97-AF65-F5344CB8AC3E}">
        <p14:creationId xmlns:p14="http://schemas.microsoft.com/office/powerpoint/2010/main" val="75511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E570-5E80-4916-B992-CAD576CFDF41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346B-AB14-4614-BD57-2E268B488F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3493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08C86-73DD-463F-A515-914B66AB0E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ADB4D5-DC06-4EAB-AC00-B67CC5463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Export Uncontrolled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EC7DCA-6F24-48CB-BE31-BE66ACBD3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03-103E-4698-A97D-C906B36CB8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87F489B-E144-441E-B63C-68F2302FE4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95726"/>
            <a:ext cx="10173784" cy="5636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BD681C9-2721-439D-BF3E-69EF6700C4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1758" y="1534261"/>
            <a:ext cx="2368769" cy="2063636"/>
          </a:xfrm>
          <a:solidFill>
            <a:srgbClr val="58595B"/>
          </a:solidFill>
        </p:spPr>
        <p:txBody>
          <a:bodyPr lIns="288000" rIns="288000"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EAB6CF2-DEF4-4FCC-9434-F88C2BDF83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1327" y="1534261"/>
            <a:ext cx="2368769" cy="2063636"/>
          </a:xfrm>
          <a:solidFill>
            <a:schemeClr val="accent6"/>
          </a:solidFill>
        </p:spPr>
        <p:txBody>
          <a:bodyPr lIns="288000"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B3F4B3C-9200-4776-86A6-292BDB0A4E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0896" y="1534261"/>
            <a:ext cx="2368769" cy="2063636"/>
          </a:xfrm>
          <a:solidFill>
            <a:schemeClr val="accent2"/>
          </a:solidFill>
        </p:spPr>
        <p:txBody>
          <a:bodyPr lIns="288000" rIns="288000"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2F64EB59-EDC0-4A76-8B3D-A0D8A8E480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20465" y="1534261"/>
            <a:ext cx="2368769" cy="2063636"/>
          </a:xfrm>
          <a:solidFill>
            <a:schemeClr val="accent6"/>
          </a:solidFill>
        </p:spPr>
        <p:txBody>
          <a:bodyPr lIns="288000"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4A2A93B5-A1E8-4F20-A320-C2EE4E0B94C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1758" y="3839702"/>
            <a:ext cx="2368769" cy="2063636"/>
          </a:xfrm>
          <a:solidFill>
            <a:schemeClr val="accent6"/>
          </a:solidFill>
        </p:spPr>
        <p:txBody>
          <a:bodyPr lIns="288000"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12154613-1729-4655-8DC5-4DE015E7FE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81327" y="3839702"/>
            <a:ext cx="2368769" cy="2063636"/>
          </a:xfrm>
          <a:solidFill>
            <a:schemeClr val="accent3"/>
          </a:solidFill>
        </p:spPr>
        <p:txBody>
          <a:bodyPr lIns="288000" rIns="288000"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2288E3F-D7BA-4AD6-8374-7AACA17029A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0896" y="3839702"/>
            <a:ext cx="2368769" cy="2063636"/>
          </a:xfrm>
          <a:solidFill>
            <a:schemeClr val="accent6"/>
          </a:solidFill>
        </p:spPr>
        <p:txBody>
          <a:bodyPr lIns="288000"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2A5D5B6D-57DD-41E2-B64E-A7EC197EE53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20465" y="3839702"/>
            <a:ext cx="2368769" cy="2063636"/>
          </a:xfrm>
          <a:solidFill>
            <a:schemeClr val="accent1"/>
          </a:solidFill>
        </p:spPr>
        <p:txBody>
          <a:bodyPr lIns="288000" rIns="288000"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939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08C86-73DD-463F-A515-914B66AB0E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ADB4D5-DC06-4EAB-AC00-B67CC5463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Export Uncontrolled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EC7DCA-6F24-48CB-BE31-BE66ACBD3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03-103E-4698-A97D-C906B36CB8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87F489B-E144-441E-B63C-68F2302FE4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95726"/>
            <a:ext cx="10173784" cy="5636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BD681C9-2721-439D-BF3E-69EF6700C4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1758" y="1534261"/>
            <a:ext cx="2368769" cy="2063636"/>
          </a:xfrm>
          <a:solidFill>
            <a:srgbClr val="58595B"/>
          </a:solidFill>
        </p:spPr>
        <p:txBody>
          <a:bodyPr lIns="288000" rIns="288000"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B3F4B3C-9200-4776-86A6-292BDB0A4E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0896" y="1534261"/>
            <a:ext cx="2368769" cy="2063636"/>
          </a:xfrm>
          <a:solidFill>
            <a:schemeClr val="accent2"/>
          </a:solidFill>
        </p:spPr>
        <p:txBody>
          <a:bodyPr lIns="288000" rIns="288000"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12154613-1729-4655-8DC5-4DE015E7FE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81327" y="3839702"/>
            <a:ext cx="2368769" cy="2063636"/>
          </a:xfrm>
          <a:solidFill>
            <a:schemeClr val="accent3"/>
          </a:solidFill>
        </p:spPr>
        <p:txBody>
          <a:bodyPr lIns="288000" rIns="288000"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2A5D5B6D-57DD-41E2-B64E-A7EC197EE53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20465" y="3839702"/>
            <a:ext cx="2368769" cy="2063636"/>
          </a:xfrm>
          <a:solidFill>
            <a:schemeClr val="accent1"/>
          </a:solidFill>
        </p:spPr>
        <p:txBody>
          <a:bodyPr lIns="288000" rIns="288000"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8BE09AB-1670-4B7D-B2C5-ED17A18CEEA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581327" y="1534261"/>
            <a:ext cx="2368769" cy="206363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insert an image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A2DB6498-E87E-4A23-97DA-79C7C579A3C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11758" y="3839702"/>
            <a:ext cx="2368769" cy="206363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insert an image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25B5B4ED-6796-4A9C-AEB9-2452B8DAE9B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50896" y="3839702"/>
            <a:ext cx="2368769" cy="206363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insert an image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D88FF442-2613-43CC-B3CB-3C8700696A5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920465" y="1534261"/>
            <a:ext cx="2368769" cy="206363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insert an image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6BBB313-CCA6-475F-97C8-FF9CC3F7EC53}"/>
              </a:ext>
            </a:extLst>
          </p:cNvPr>
          <p:cNvGrpSpPr/>
          <p:nvPr userDrawn="1"/>
        </p:nvGrpSpPr>
        <p:grpSpPr>
          <a:xfrm>
            <a:off x="-3696767" y="0"/>
            <a:ext cx="3507559" cy="4472103"/>
            <a:chOff x="838198" y="1150069"/>
            <a:chExt cx="3507559" cy="447210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DD8F459-3D7E-4D25-A89F-01A393D74C11}"/>
                </a:ext>
              </a:extLst>
            </p:cNvPr>
            <p:cNvSpPr/>
            <p:nvPr/>
          </p:nvSpPr>
          <p:spPr>
            <a:xfrm>
              <a:off x="838200" y="1150069"/>
              <a:ext cx="3507557" cy="4472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7CC526-E1F4-4E72-873F-E2B9BF757A6F}"/>
                </a:ext>
              </a:extLst>
            </p:cNvPr>
            <p:cNvSpPr txBox="1"/>
            <p:nvPr/>
          </p:nvSpPr>
          <p:spPr>
            <a:xfrm>
              <a:off x="838200" y="1225485"/>
              <a:ext cx="35075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rgbClr val="333333"/>
                  </a:solidFill>
                  <a:latin typeface="+mj-lt"/>
                </a:rPr>
                <a:t>How to insert an image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2F5E42F-5E97-4EF5-A755-A96F12CFC90A}"/>
                </a:ext>
              </a:extLst>
            </p:cNvPr>
            <p:cNvSpPr/>
            <p:nvPr/>
          </p:nvSpPr>
          <p:spPr>
            <a:xfrm>
              <a:off x="838200" y="1670231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92DA286-471C-41AF-9743-AF078C4B1DCE}"/>
                </a:ext>
              </a:extLst>
            </p:cNvPr>
            <p:cNvSpPr txBox="1"/>
            <p:nvPr/>
          </p:nvSpPr>
          <p:spPr>
            <a:xfrm>
              <a:off x="838200" y="1867808"/>
              <a:ext cx="34107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icon</a:t>
              </a:r>
              <a:r>
                <a:rPr lang="en-GB" sz="1400">
                  <a:solidFill>
                    <a:srgbClr val="333333"/>
                  </a:solidFill>
                </a:rPr>
                <a:t> in the middle of the placeholder and choose the image from your computer.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1FDAD3-E39F-4A5A-BC70-AD697DAEFD9D}"/>
                </a:ext>
              </a:extLst>
            </p:cNvPr>
            <p:cNvSpPr txBox="1"/>
            <p:nvPr/>
          </p:nvSpPr>
          <p:spPr>
            <a:xfrm>
              <a:off x="838199" y="2650785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2.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Format Picture </a:t>
              </a:r>
              <a:r>
                <a:rPr lang="en-GB" sz="1400">
                  <a:solidFill>
                    <a:srgbClr val="333333"/>
                  </a:solidFill>
                </a:rPr>
                <a:t>tab in the ribbon and use the tools to edit the image.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D3680C3-74BA-4F74-9612-C17ED1F0EE34}"/>
                </a:ext>
              </a:extLst>
            </p:cNvPr>
            <p:cNvSpPr txBox="1"/>
            <p:nvPr/>
          </p:nvSpPr>
          <p:spPr>
            <a:xfrm>
              <a:off x="838198" y="3236009"/>
              <a:ext cx="350755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Crop</a:t>
              </a:r>
              <a:r>
                <a:rPr lang="en-GB" sz="1400">
                  <a:solidFill>
                    <a:srgbClr val="333333"/>
                  </a:solidFill>
                </a:rPr>
                <a:t> to resize and move the image within the placeholder, using the white circles in the corners of the image. Click on the drop down arrow and choose </a:t>
              </a:r>
              <a:r>
                <a:rPr lang="en-GB" sz="1400" b="1">
                  <a:solidFill>
                    <a:srgbClr val="333333"/>
                  </a:solidFill>
                </a:rPr>
                <a:t>Fit</a:t>
              </a:r>
              <a:r>
                <a:rPr lang="en-GB" sz="1400">
                  <a:solidFill>
                    <a:srgbClr val="333333"/>
                  </a:solidFill>
                </a:rPr>
                <a:t> to fit the image to the placeholder.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DDC264B-83AC-4F5F-B050-D55F3457EA5C}"/>
                </a:ext>
              </a:extLst>
            </p:cNvPr>
            <p:cNvSpPr txBox="1"/>
            <p:nvPr/>
          </p:nvSpPr>
          <p:spPr>
            <a:xfrm>
              <a:off x="838199" y="4448000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85EF047-E38F-423E-BDB9-CE40493CD4CA}"/>
                </a:ext>
              </a:extLst>
            </p:cNvPr>
            <p:cNvSpPr txBox="1"/>
            <p:nvPr/>
          </p:nvSpPr>
          <p:spPr>
            <a:xfrm>
              <a:off x="838199" y="503993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465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ext and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3E0FC-7EEC-4AB4-9A9A-ABAE19D0B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BD1AEC-094C-4588-8932-6E2F37D24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Export Uncontrolled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8F0927-4D16-4DAF-B920-ED43B8DD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03-103E-4698-A97D-C906B36CB8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7EE382B-AE75-41F9-9C19-6DC0094576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95726"/>
            <a:ext cx="10173784" cy="5636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1311245-3F35-44F0-9958-55C0865860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453083"/>
            <a:ext cx="3048000" cy="2354041"/>
          </a:xfrm>
          <a:solidFill>
            <a:srgbClr val="58595B"/>
          </a:solidFill>
        </p:spPr>
        <p:txBody>
          <a:bodyPr lIns="288000" rIns="288000"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BFB9008-BA37-485B-87AD-1A0BC4DD68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1453083"/>
            <a:ext cx="3048000" cy="2354041"/>
          </a:xfrm>
          <a:solidFill>
            <a:schemeClr val="accent2"/>
          </a:solidFill>
        </p:spPr>
        <p:txBody>
          <a:bodyPr lIns="396000" rIns="396000"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1D9BB88F-90C1-4EE2-8B1E-95B8AE4B7B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1453083"/>
            <a:ext cx="3048000" cy="2354041"/>
          </a:xfrm>
          <a:solidFill>
            <a:schemeClr val="accent6"/>
          </a:solidFill>
        </p:spPr>
        <p:txBody>
          <a:bodyPr lIns="288000" rIns="288000" anchor="ctr"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A41C3E4-2337-446B-8866-26A2CC0387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44000" y="1453083"/>
            <a:ext cx="3048000" cy="2354041"/>
          </a:xfrm>
          <a:solidFill>
            <a:srgbClr val="58595B"/>
          </a:solidFill>
        </p:spPr>
        <p:txBody>
          <a:bodyPr lIns="396000" rIns="396000"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4728E41-2545-489D-90E8-BD8D5005AE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801916"/>
            <a:ext cx="3048000" cy="2354041"/>
          </a:xfrm>
          <a:solidFill>
            <a:schemeClr val="accent1"/>
          </a:solidFill>
        </p:spPr>
        <p:txBody>
          <a:bodyPr lIns="288000" rIns="288000" anchor="ctr"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B1120F4C-9275-4D63-82FC-1B9062EFEA7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48000" y="3801916"/>
            <a:ext cx="3048000" cy="2354041"/>
          </a:xfrm>
          <a:solidFill>
            <a:schemeClr val="accent6"/>
          </a:solidFill>
        </p:spPr>
        <p:txBody>
          <a:bodyPr lIns="288000" rIns="288000" anchor="ctr"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E6FD9A4E-F05D-4934-9519-5977752C42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0" y="3801916"/>
            <a:ext cx="3048000" cy="2354041"/>
          </a:xfrm>
          <a:solidFill>
            <a:srgbClr val="58595B"/>
          </a:solidFill>
        </p:spPr>
        <p:txBody>
          <a:bodyPr lIns="396000" rIns="396000"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5197522F-E678-4273-AEFF-EFD5143916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4000" y="3801916"/>
            <a:ext cx="3048000" cy="2354041"/>
          </a:xfrm>
          <a:solidFill>
            <a:schemeClr val="accent3"/>
          </a:solidFill>
        </p:spPr>
        <p:txBody>
          <a:bodyPr lIns="288000" rIns="288000"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964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3E0FC-7EEC-4AB4-9A9A-ABAE19D0B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BD1AEC-094C-4588-8932-6E2F37D24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Export Uncontrolled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8F0927-4D16-4DAF-B920-ED43B8DD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03-103E-4698-A97D-C906B36CB8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7EE382B-AE75-41F9-9C19-6DC0094576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95726"/>
            <a:ext cx="10173784" cy="5636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1311245-3F35-44F0-9958-55C0865860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453083"/>
            <a:ext cx="3048000" cy="2354041"/>
          </a:xfrm>
          <a:solidFill>
            <a:srgbClr val="58595B"/>
          </a:solidFill>
        </p:spPr>
        <p:txBody>
          <a:bodyPr lIns="288000" rIns="288000"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BFB9008-BA37-485B-87AD-1A0BC4DD68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1453083"/>
            <a:ext cx="3048000" cy="2354041"/>
          </a:xfrm>
          <a:solidFill>
            <a:schemeClr val="accent2"/>
          </a:solidFill>
        </p:spPr>
        <p:txBody>
          <a:bodyPr lIns="396000" rIns="396000"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A41C3E4-2337-446B-8866-26A2CC03873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44000" y="1453083"/>
            <a:ext cx="3048000" cy="2354041"/>
          </a:xfrm>
          <a:solidFill>
            <a:srgbClr val="58595B"/>
          </a:solidFill>
        </p:spPr>
        <p:txBody>
          <a:bodyPr lIns="396000" rIns="396000"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B4728E41-2545-489D-90E8-BD8D5005AE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3801916"/>
            <a:ext cx="3048000" cy="2354041"/>
          </a:xfrm>
          <a:solidFill>
            <a:schemeClr val="accent1"/>
          </a:solidFill>
        </p:spPr>
        <p:txBody>
          <a:bodyPr lIns="288000" rIns="288000" anchor="ctr"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E6FD9A4E-F05D-4934-9519-5977752C42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0" y="3801916"/>
            <a:ext cx="3048000" cy="2354041"/>
          </a:xfrm>
          <a:solidFill>
            <a:srgbClr val="58595B"/>
          </a:solidFill>
        </p:spPr>
        <p:txBody>
          <a:bodyPr lIns="396000" rIns="396000"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5197522F-E678-4273-AEFF-EFD5143916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44000" y="3801916"/>
            <a:ext cx="3048000" cy="2354041"/>
          </a:xfrm>
          <a:solidFill>
            <a:schemeClr val="accent3"/>
          </a:solidFill>
        </p:spPr>
        <p:txBody>
          <a:bodyPr lIns="288000" rIns="288000" anchor="ctr"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929AAA42-6B55-40CF-9608-C56F5F264C8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1453083"/>
            <a:ext cx="3048000" cy="235404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insert an image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B9EABBA0-01DB-4611-B042-D8CFC84E6C7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048000" y="3801916"/>
            <a:ext cx="3048000" cy="235404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insert an image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2B5014F-154B-42C8-8359-A210CC3349E1}"/>
              </a:ext>
            </a:extLst>
          </p:cNvPr>
          <p:cNvGrpSpPr/>
          <p:nvPr userDrawn="1"/>
        </p:nvGrpSpPr>
        <p:grpSpPr>
          <a:xfrm>
            <a:off x="-3696767" y="0"/>
            <a:ext cx="3507559" cy="4472103"/>
            <a:chOff x="838198" y="1150069"/>
            <a:chExt cx="3507559" cy="4472103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43C0CC6-846C-4535-9952-DC12650D412F}"/>
                </a:ext>
              </a:extLst>
            </p:cNvPr>
            <p:cNvSpPr/>
            <p:nvPr/>
          </p:nvSpPr>
          <p:spPr>
            <a:xfrm>
              <a:off x="838200" y="1150069"/>
              <a:ext cx="3507557" cy="4472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7D1EDAE-605A-4F87-A8A5-BEF6C2BFC2D0}"/>
                </a:ext>
              </a:extLst>
            </p:cNvPr>
            <p:cNvSpPr txBox="1"/>
            <p:nvPr/>
          </p:nvSpPr>
          <p:spPr>
            <a:xfrm>
              <a:off x="838200" y="1225485"/>
              <a:ext cx="35075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rgbClr val="333333"/>
                  </a:solidFill>
                  <a:latin typeface="+mj-lt"/>
                </a:rPr>
                <a:t>How to insert an image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4323E1-7119-4574-B4CF-0609D11428C2}"/>
                </a:ext>
              </a:extLst>
            </p:cNvPr>
            <p:cNvSpPr/>
            <p:nvPr/>
          </p:nvSpPr>
          <p:spPr>
            <a:xfrm>
              <a:off x="838200" y="1670231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0448538-8758-4766-9EE0-49A722E169C9}"/>
                </a:ext>
              </a:extLst>
            </p:cNvPr>
            <p:cNvSpPr txBox="1"/>
            <p:nvPr/>
          </p:nvSpPr>
          <p:spPr>
            <a:xfrm>
              <a:off x="838200" y="1867808"/>
              <a:ext cx="34107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icon</a:t>
              </a:r>
              <a:r>
                <a:rPr lang="en-GB" sz="1400">
                  <a:solidFill>
                    <a:srgbClr val="333333"/>
                  </a:solidFill>
                </a:rPr>
                <a:t> in the middle of the placeholder and choose the image from your computer.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E74B2B5-7868-4477-A96A-C1EB515497A8}"/>
                </a:ext>
              </a:extLst>
            </p:cNvPr>
            <p:cNvSpPr txBox="1"/>
            <p:nvPr/>
          </p:nvSpPr>
          <p:spPr>
            <a:xfrm>
              <a:off x="838199" y="2650785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2.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Format Picture </a:t>
              </a:r>
              <a:r>
                <a:rPr lang="en-GB" sz="1400">
                  <a:solidFill>
                    <a:srgbClr val="333333"/>
                  </a:solidFill>
                </a:rPr>
                <a:t>tab in the ribbon and use the tools to edit the image.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2E3FBA8-3051-4F70-A9EF-1B00366E674A}"/>
                </a:ext>
              </a:extLst>
            </p:cNvPr>
            <p:cNvSpPr txBox="1"/>
            <p:nvPr/>
          </p:nvSpPr>
          <p:spPr>
            <a:xfrm>
              <a:off x="838198" y="3236009"/>
              <a:ext cx="350755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Crop</a:t>
              </a:r>
              <a:r>
                <a:rPr lang="en-GB" sz="1400">
                  <a:solidFill>
                    <a:srgbClr val="333333"/>
                  </a:solidFill>
                </a:rPr>
                <a:t> to resize and move the image within the placeholder, using the white circles in the corners of the image. Click on the drop down arrow and choose </a:t>
              </a:r>
              <a:r>
                <a:rPr lang="en-GB" sz="1400" b="1">
                  <a:solidFill>
                    <a:srgbClr val="333333"/>
                  </a:solidFill>
                </a:rPr>
                <a:t>Fit</a:t>
              </a:r>
              <a:r>
                <a:rPr lang="en-GB" sz="1400">
                  <a:solidFill>
                    <a:srgbClr val="333333"/>
                  </a:solidFill>
                </a:rPr>
                <a:t> to fit the image to the placeholder.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9818BEB-D997-4F0C-A42B-2D449FDAD406}"/>
                </a:ext>
              </a:extLst>
            </p:cNvPr>
            <p:cNvSpPr txBox="1"/>
            <p:nvPr/>
          </p:nvSpPr>
          <p:spPr>
            <a:xfrm>
              <a:off x="838199" y="4448000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E3BB442-A9B0-4025-82D3-A6BFF4C77F0C}"/>
                </a:ext>
              </a:extLst>
            </p:cNvPr>
            <p:cNvSpPr txBox="1"/>
            <p:nvPr/>
          </p:nvSpPr>
          <p:spPr>
            <a:xfrm>
              <a:off x="838199" y="503993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540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Text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D5F37-EEE2-491F-B4B5-6001F04FC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Export Uncontrolled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6B8B7646-CB55-4D49-A9F8-B5F908A8A0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53084"/>
            <a:ext cx="6369079" cy="4702873"/>
          </a:xfrm>
          <a:solidFill>
            <a:schemeClr val="accent1"/>
          </a:solidFill>
        </p:spPr>
        <p:txBody>
          <a:bodyPr lIns="936000" tIns="612000" rIns="936000" bIns="612000"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67E43BB-379F-40D5-9B87-784BDB3583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69081" y="1453084"/>
            <a:ext cx="2750205" cy="4702873"/>
          </a:xfrm>
          <a:solidFill>
            <a:srgbClr val="58595B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E6149F-74F7-4231-9841-5A292407C5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19285" y="1453083"/>
            <a:ext cx="3072714" cy="2350076"/>
          </a:xfr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7217845-3028-4A44-9869-92F4B4C0BA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19285" y="3805881"/>
            <a:ext cx="3072714" cy="2350076"/>
          </a:xfrm>
          <a:solidFill>
            <a:schemeClr val="accent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30DD9FCE-DC3E-4743-B9E1-2597249931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69079" y="0"/>
            <a:ext cx="5822919" cy="1450361"/>
          </a:xfrm>
          <a:solidFill>
            <a:schemeClr val="accent6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6DF7E3-3B8D-4E6A-A4B9-FE67A5068C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4325"/>
            <a:ext cx="5382600" cy="5636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D5A8CE8D-9725-46BC-81F1-94CC2B68A9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95726"/>
            <a:ext cx="5382600" cy="5636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43C1A-967F-4E60-A919-A8234BA90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03-103E-4698-A97D-C906B36CB8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9C1B794-EB72-4F67-8D24-FBADC0B7DB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292188" y="900"/>
            <a:ext cx="7200" cy="684000"/>
          </a:xfrm>
          <a:solidFill>
            <a:srgbClr val="C2C2C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832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Text with Image and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D5F37-EEE2-491F-B4B5-6001F04FC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Export Uncontrolled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6B8B7646-CB55-4D49-A9F8-B5F908A8A0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1453084"/>
            <a:ext cx="6369079" cy="4702873"/>
          </a:xfrm>
          <a:solidFill>
            <a:schemeClr val="accent1"/>
          </a:solidFill>
        </p:spPr>
        <p:txBody>
          <a:bodyPr lIns="936000" tIns="612000" rIns="936000" bIns="612000"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Enter text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E6149F-74F7-4231-9841-5A292407C5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19285" y="1453083"/>
            <a:ext cx="3072714" cy="2350076"/>
          </a:xfr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7217845-3028-4A44-9869-92F4B4C0BA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19285" y="3805881"/>
            <a:ext cx="3072714" cy="2350076"/>
          </a:xfrm>
          <a:solidFill>
            <a:schemeClr val="accent1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30DD9FCE-DC3E-4743-B9E1-2597249931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69079" y="0"/>
            <a:ext cx="5822919" cy="1450361"/>
          </a:xfrm>
          <a:solidFill>
            <a:schemeClr val="accent6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6DF7E3-3B8D-4E6A-A4B9-FE67A5068C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4325"/>
            <a:ext cx="5382600" cy="56367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D5A8CE8D-9725-46BC-81F1-94CC2B68A9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795726"/>
            <a:ext cx="5382600" cy="56367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Enter subtitle here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43C1A-967F-4E60-A919-A8234BA90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C9D03-103E-4698-A97D-C906B36CB81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9C1B794-EB72-4F67-8D24-FBADC0B7DB3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292188" y="900"/>
            <a:ext cx="7200" cy="684000"/>
          </a:xfrm>
          <a:solidFill>
            <a:srgbClr val="C2C2C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E6BA33D-3FB5-48D7-920D-067029450EE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69081" y="1453084"/>
            <a:ext cx="2750205" cy="470287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dirty="0"/>
              <a:t>Click icon to </a:t>
            </a:r>
            <a:br>
              <a:rPr lang="en-GB" dirty="0"/>
            </a:br>
            <a:r>
              <a:rPr lang="en-GB" dirty="0"/>
              <a:t>insert an image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1FD7CFC-21AE-4B79-B79A-506058A6CFBD}"/>
              </a:ext>
            </a:extLst>
          </p:cNvPr>
          <p:cNvGrpSpPr/>
          <p:nvPr userDrawn="1"/>
        </p:nvGrpSpPr>
        <p:grpSpPr>
          <a:xfrm>
            <a:off x="-3696767" y="0"/>
            <a:ext cx="3507559" cy="4472103"/>
            <a:chOff x="838198" y="1150069"/>
            <a:chExt cx="3507559" cy="447210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6498D66-9407-4FC7-BC52-BC314281944A}"/>
                </a:ext>
              </a:extLst>
            </p:cNvPr>
            <p:cNvSpPr/>
            <p:nvPr/>
          </p:nvSpPr>
          <p:spPr>
            <a:xfrm>
              <a:off x="838200" y="1150069"/>
              <a:ext cx="3507557" cy="4472103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9DC66A-D4D5-4CD6-91E6-93D7AAA34ACF}"/>
                </a:ext>
              </a:extLst>
            </p:cNvPr>
            <p:cNvSpPr txBox="1"/>
            <p:nvPr/>
          </p:nvSpPr>
          <p:spPr>
            <a:xfrm>
              <a:off x="838200" y="1225485"/>
              <a:ext cx="35075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>
                  <a:solidFill>
                    <a:srgbClr val="333333"/>
                  </a:solidFill>
                  <a:latin typeface="+mj-lt"/>
                </a:rPr>
                <a:t>How to insert an image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B2769B5-2C03-4B31-8916-E18F19BD881A}"/>
                </a:ext>
              </a:extLst>
            </p:cNvPr>
            <p:cNvSpPr/>
            <p:nvPr/>
          </p:nvSpPr>
          <p:spPr>
            <a:xfrm>
              <a:off x="838200" y="1670231"/>
              <a:ext cx="3507557" cy="3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>
                <a:solidFill>
                  <a:srgbClr val="333333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2EBD9E9-96BB-4A17-9F8A-8EF46E95F036}"/>
                </a:ext>
              </a:extLst>
            </p:cNvPr>
            <p:cNvSpPr txBox="1"/>
            <p:nvPr/>
          </p:nvSpPr>
          <p:spPr>
            <a:xfrm>
              <a:off x="838200" y="1867808"/>
              <a:ext cx="341073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1.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icon</a:t>
              </a:r>
              <a:r>
                <a:rPr lang="en-GB" sz="1400">
                  <a:solidFill>
                    <a:srgbClr val="333333"/>
                  </a:solidFill>
                </a:rPr>
                <a:t> in the middle of the placeholder and choose the image from your computer.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A57533E-D80F-472D-BC2B-5F0B7A775CC9}"/>
                </a:ext>
              </a:extLst>
            </p:cNvPr>
            <p:cNvSpPr txBox="1"/>
            <p:nvPr/>
          </p:nvSpPr>
          <p:spPr>
            <a:xfrm>
              <a:off x="838199" y="2650785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2. </a:t>
              </a:r>
              <a:r>
                <a:rPr lang="en-GB" sz="1400">
                  <a:solidFill>
                    <a:srgbClr val="333333"/>
                  </a:solidFill>
                </a:rPr>
                <a:t>Click on the </a:t>
              </a:r>
              <a:r>
                <a:rPr lang="en-GB" sz="1400" b="1">
                  <a:solidFill>
                    <a:srgbClr val="333333"/>
                  </a:solidFill>
                </a:rPr>
                <a:t>Format Picture </a:t>
              </a:r>
              <a:r>
                <a:rPr lang="en-GB" sz="1400">
                  <a:solidFill>
                    <a:srgbClr val="333333"/>
                  </a:solidFill>
                </a:rPr>
                <a:t>tab in the ribbon and use the tools to edit the image.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FCC251C-35D4-458C-9DE4-AAA5B6BC7F11}"/>
                </a:ext>
              </a:extLst>
            </p:cNvPr>
            <p:cNvSpPr txBox="1"/>
            <p:nvPr/>
          </p:nvSpPr>
          <p:spPr>
            <a:xfrm>
              <a:off x="838198" y="3236009"/>
              <a:ext cx="350755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3.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Crop</a:t>
              </a:r>
              <a:r>
                <a:rPr lang="en-GB" sz="1400">
                  <a:solidFill>
                    <a:srgbClr val="333333"/>
                  </a:solidFill>
                </a:rPr>
                <a:t> to resize and move the image within the placeholder, using the white circles in the corners of the image. Click on the drop down arrow and choose </a:t>
              </a:r>
              <a:r>
                <a:rPr lang="en-GB" sz="1400" b="1">
                  <a:solidFill>
                    <a:srgbClr val="333333"/>
                  </a:solidFill>
                </a:rPr>
                <a:t>Fit</a:t>
              </a:r>
              <a:r>
                <a:rPr lang="en-GB" sz="1400">
                  <a:solidFill>
                    <a:srgbClr val="333333"/>
                  </a:solidFill>
                </a:rPr>
                <a:t> to fit the image to the placeholder.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FB690E6-2A6B-4F41-A86C-1FE0AA3B282A}"/>
                </a:ext>
              </a:extLst>
            </p:cNvPr>
            <p:cNvSpPr txBox="1"/>
            <p:nvPr/>
          </p:nvSpPr>
          <p:spPr>
            <a:xfrm>
              <a:off x="838199" y="4448000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>
                  <a:solidFill>
                    <a:srgbClr val="333333"/>
                  </a:solidFill>
                </a:rPr>
                <a:t>4.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Colour</a:t>
              </a:r>
              <a:r>
                <a:rPr lang="en-GB" sz="1400">
                  <a:solidFill>
                    <a:srgbClr val="333333"/>
                  </a:solidFill>
                </a:rPr>
                <a:t> to adjust the Saturation, Tone, and Colour.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94717DC-4A9D-47C7-A790-98E83B943DD3}"/>
                </a:ext>
              </a:extLst>
            </p:cNvPr>
            <p:cNvSpPr txBox="1"/>
            <p:nvPr/>
          </p:nvSpPr>
          <p:spPr>
            <a:xfrm>
              <a:off x="838199" y="5039938"/>
              <a:ext cx="35075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333333"/>
                  </a:solidFill>
                </a:rPr>
                <a:t>5. </a:t>
              </a:r>
              <a:r>
                <a:rPr lang="en-GB" sz="1400">
                  <a:solidFill>
                    <a:srgbClr val="333333"/>
                  </a:solidFill>
                </a:rPr>
                <a:t>Choose </a:t>
              </a:r>
              <a:r>
                <a:rPr lang="en-GB" sz="1400" b="1">
                  <a:solidFill>
                    <a:srgbClr val="333333"/>
                  </a:solidFill>
                </a:rPr>
                <a:t>Picture Correction</a:t>
              </a:r>
              <a:r>
                <a:rPr lang="en-GB" sz="1400">
                  <a:solidFill>
                    <a:srgbClr val="333333"/>
                  </a:solidFill>
                </a:rPr>
                <a:t> to adjust the Sharpness, Brightness, and Contrast.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806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042" y="125343"/>
            <a:ext cx="9749199" cy="79930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7CF57-1420-0F47-AE6E-A846618845F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48823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>
                <a:solidFill>
                  <a:schemeClr val="bg1">
                    <a:lumMod val="50000"/>
                  </a:schemeClr>
                </a:solidFill>
              </a:rPr>
              <a:t>Teledyne UK Limited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8823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Export Uncontrolled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497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 here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2" y="759125"/>
            <a:ext cx="9324975" cy="401339"/>
          </a:xfrm>
        </p:spPr>
        <p:txBody>
          <a:bodyPr/>
          <a:lstStyle>
            <a:lvl1pPr marL="0" indent="0" algn="l">
              <a:buNone/>
              <a:defRPr sz="1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Enter subtitle here</a:t>
            </a:r>
            <a:endParaRPr lang="en-GB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14671" y="1382234"/>
            <a:ext cx="11270511" cy="512489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GB" sz="1400" dirty="0" err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3F6F-2059-4ED8-978B-C319291CF8A3}" type="slidenum">
              <a:rPr lang="en-GB" smtClean="0"/>
              <a:pPr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388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2874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934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EE570-5E80-4916-B992-CAD576CFDF41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346B-AB14-4614-BD57-2E268B488F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9024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983739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9167" y="2424114"/>
            <a:ext cx="5077884" cy="3654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1" y="2424114"/>
            <a:ext cx="5080000" cy="3654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3333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72016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1604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1996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000985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03771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0568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1567" y="1052513"/>
            <a:ext cx="2588684" cy="50260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9167" y="1052513"/>
            <a:ext cx="7569200" cy="50260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93843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re power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322054" y="1"/>
            <a:ext cx="460644" cy="909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0255"/>
            <a:ext cx="12192000" cy="626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0523" y="2813764"/>
            <a:ext cx="11366295" cy="108337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3467" b="1" cap="all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MODIFY </a:t>
            </a:r>
            <a:r>
              <a:rPr lang="en-GB" noProof="0" dirty="0"/>
              <a:t>THE</a:t>
            </a:r>
            <a:r>
              <a:rPr lang="en-GB" dirty="0"/>
              <a:t>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0524" y="3946528"/>
            <a:ext cx="11366293" cy="7140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33" cap="all" baseline="0">
                <a:solidFill>
                  <a:schemeClr val="bg1"/>
                </a:solidFill>
              </a:defRPr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GB" dirty="0"/>
              <a:t>MODIFY THE </a:t>
            </a:r>
            <a:r>
              <a:rPr lang="en-GB" noProof="0" dirty="0"/>
              <a:t>SUBTITLE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13DBCDC0-9366-494B-A426-F2F7C6FD3CFF}"/>
              </a:ext>
            </a:extLst>
          </p:cNvPr>
          <p:cNvCxnSpPr/>
          <p:nvPr userDrawn="1"/>
        </p:nvCxnSpPr>
        <p:spPr>
          <a:xfrm>
            <a:off x="5197231" y="0"/>
            <a:ext cx="0" cy="2774461"/>
          </a:xfrm>
          <a:prstGeom prst="line">
            <a:avLst/>
          </a:prstGeom>
          <a:ln w="12700">
            <a:solidFill>
              <a:schemeClr val="bg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ACE4C824-7E57-3C41-8B38-BE3896413E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77" y="6401576"/>
            <a:ext cx="776521" cy="365125"/>
          </a:xfrm>
          <a:prstGeom prst="rect">
            <a:avLst/>
          </a:prstGeom>
        </p:spPr>
        <p:txBody>
          <a:bodyPr/>
          <a:lstStyle>
            <a:lvl1pPr algn="l">
              <a:defRPr sz="1333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GB" sz="1200" dirty="0"/>
              <a:t>///</a:t>
            </a:r>
            <a:r>
              <a:rPr lang="en-GB" dirty="0"/>
              <a:t> </a:t>
            </a:r>
            <a:fld id="{FD7EF743-58F7-B741-A9D7-F50F382F70B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D5F2CE03-CC3F-1343-B851-00D6965C6E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6517" y="6478114"/>
            <a:ext cx="2791057" cy="19499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>
              <a:defRPr sz="667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Not referenced</a:t>
            </a:r>
          </a:p>
        </p:txBody>
      </p:sp>
      <p:sp>
        <p:nvSpPr>
          <p:cNvPr id="11" name="Espace réservé de la date 4">
            <a:extLst>
              <a:ext uri="{FF2B5EF4-FFF2-40B4-BE49-F238E27FC236}">
                <a16:creationId xmlns:a16="http://schemas.microsoft.com/office/drawing/2014/main" id="{C705D11E-1D52-CD41-B20A-B38047EC47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7316" y="6327213"/>
            <a:ext cx="2743200" cy="19499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67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C9B1F718-258C-48AB-A1E6-306511FCED63}" type="datetime1">
              <a:rPr lang="en-GB" smtClean="0"/>
              <a:t>22/03/2022</a:t>
            </a:fld>
            <a:endParaRPr lang="en-GB" dirty="0"/>
          </a:p>
        </p:txBody>
      </p:sp>
      <p:pic>
        <p:nvPicPr>
          <p:cNvPr id="15" name="Picture 2" descr="D:\Users\lecheva1\Desktop\Communication\Societe\Logo\White version\logo Thales Alenia Space-Leonardo-toutBlanc-01.p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 t="24238" r="15710" b="21995"/>
          <a:stretch/>
        </p:blipFill>
        <p:spPr bwMode="auto">
          <a:xfrm>
            <a:off x="515579" y="369803"/>
            <a:ext cx="2405859" cy="10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668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97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9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62.xml"/><Relationship Id="rId34" Type="http://schemas.openxmlformats.org/officeDocument/2006/relationships/slideLayout" Target="../slideLayouts/slideLayout75.xml"/><Relationship Id="rId42" Type="http://schemas.openxmlformats.org/officeDocument/2006/relationships/slideLayout" Target="../slideLayouts/slideLayout83.xml"/><Relationship Id="rId47" Type="http://schemas.openxmlformats.org/officeDocument/2006/relationships/theme" Target="../theme/theme6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70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37" Type="http://schemas.openxmlformats.org/officeDocument/2006/relationships/slideLayout" Target="../slideLayouts/slideLayout78.xml"/><Relationship Id="rId40" Type="http://schemas.openxmlformats.org/officeDocument/2006/relationships/slideLayout" Target="../slideLayouts/slideLayout81.xml"/><Relationship Id="rId45" Type="http://schemas.openxmlformats.org/officeDocument/2006/relationships/slideLayout" Target="../slideLayouts/slideLayout86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36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72.xml"/><Relationship Id="rId44" Type="http://schemas.openxmlformats.org/officeDocument/2006/relationships/slideLayout" Target="../slideLayouts/slideLayout85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35" Type="http://schemas.openxmlformats.org/officeDocument/2006/relationships/slideLayout" Target="../slideLayouts/slideLayout76.xml"/><Relationship Id="rId43" Type="http://schemas.openxmlformats.org/officeDocument/2006/relationships/slideLayout" Target="../slideLayouts/slideLayout84.xml"/><Relationship Id="rId48" Type="http://schemas.openxmlformats.org/officeDocument/2006/relationships/image" Target="../media/image13.png"/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slideLayout" Target="../slideLayouts/slideLayout74.xml"/><Relationship Id="rId38" Type="http://schemas.openxmlformats.org/officeDocument/2006/relationships/slideLayout" Target="../slideLayouts/slideLayout79.xml"/><Relationship Id="rId4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61.xml"/><Relationship Id="rId41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image" Target="../media/image26.png"/><Relationship Id="rId26" Type="http://schemas.openxmlformats.org/officeDocument/2006/relationships/image" Target="../media/image33.png"/><Relationship Id="rId3" Type="http://schemas.openxmlformats.org/officeDocument/2006/relationships/slideLayout" Target="../slideLayouts/slideLayout101.xml"/><Relationship Id="rId21" Type="http://schemas.openxmlformats.org/officeDocument/2006/relationships/oleObject" Target="../embeddings/oleObject1.bin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theme" Target="../theme/theme8.xml"/><Relationship Id="rId25" Type="http://schemas.openxmlformats.org/officeDocument/2006/relationships/image" Target="../media/image32.png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image" Target="../media/image28.jpg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image" Target="../media/image31.png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image" Target="../media/image30.gif"/><Relationship Id="rId10" Type="http://schemas.openxmlformats.org/officeDocument/2006/relationships/slideLayout" Target="../slideLayouts/slideLayout108.xml"/><Relationship Id="rId19" Type="http://schemas.openxmlformats.org/officeDocument/2006/relationships/image" Target="../media/image27.png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image" Target="../media/image2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EE570-5E80-4916-B992-CAD576CFDF41}" type="datetimeFigureOut">
              <a:rPr lang="en-GB" smtClean="0"/>
              <a:t>22/03/2022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0346B-AB14-4614-BD57-2E268B488F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56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9167" y="1052513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9167" y="2424113"/>
            <a:ext cx="10363200" cy="36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900697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A648F"/>
          </a:solidFill>
          <a:latin typeface="Georgia"/>
          <a:ea typeface="MS PGothic" pitchFamily="34" charset="-128"/>
          <a:cs typeface="Georgi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A648F"/>
          </a:solidFill>
          <a:latin typeface="Georgia" charset="0"/>
          <a:ea typeface="MS PGothic" pitchFamily="34" charset="-128"/>
          <a:cs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A648F"/>
          </a:solidFill>
          <a:latin typeface="Georgia" charset="0"/>
          <a:ea typeface="MS PGothic" pitchFamily="34" charset="-128"/>
          <a:cs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A648F"/>
          </a:solidFill>
          <a:latin typeface="Georgia" charset="0"/>
          <a:ea typeface="MS PGothic" pitchFamily="34" charset="-128"/>
          <a:cs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A648F"/>
          </a:solidFill>
          <a:latin typeface="Georgia" charset="0"/>
          <a:ea typeface="MS PGothic" pitchFamily="34" charset="-128"/>
          <a:cs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A648F"/>
        </a:buClr>
        <a:buSzPct val="80000"/>
        <a:buFont typeface="Wingdings" panose="05000000000000000000" pitchFamily="2" charset="2"/>
        <a:buChar char="o"/>
        <a:defRPr sz="2800">
          <a:solidFill>
            <a:schemeClr val="bg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A648F"/>
        </a:buClr>
        <a:buChar char="–"/>
        <a:defRPr sz="2800">
          <a:solidFill>
            <a:schemeClr val="bg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A648F"/>
        </a:buClr>
        <a:buSzPct val="65000"/>
        <a:buFont typeface="Wingdings" panose="05000000000000000000" pitchFamily="2" charset="2"/>
        <a:buChar char="o"/>
        <a:defRPr sz="2800">
          <a:solidFill>
            <a:schemeClr val="bg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A648F"/>
        </a:buClr>
        <a:buSzPct val="80000"/>
        <a:buChar char="–"/>
        <a:defRPr sz="2800">
          <a:solidFill>
            <a:schemeClr val="bg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A648F"/>
        </a:buClr>
        <a:buSzPct val="90000"/>
        <a:buChar char="»"/>
        <a:defRPr sz="2800">
          <a:solidFill>
            <a:schemeClr val="bg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FFFF"/>
        </a:buClr>
        <a:buSzPct val="90000"/>
        <a:buChar char="»"/>
        <a:defRPr sz="28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FFFF"/>
        </a:buClr>
        <a:buSzPct val="90000"/>
        <a:buChar char="»"/>
        <a:defRPr sz="28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FFFF"/>
        </a:buClr>
        <a:buSzPct val="90000"/>
        <a:buChar char="»"/>
        <a:defRPr sz="28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FFFF"/>
        </a:buClr>
        <a:buSzPct val="90000"/>
        <a:buChar char="»"/>
        <a:defRPr sz="28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AD844D5-35A4-4EA5-9A37-4D0EEF73EFF6}" type="datetimeFigureOut">
              <a:rPr lang="en-US"/>
              <a:pPr>
                <a:defRPr/>
              </a:pPr>
              <a:t>3/22/2022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3BC9D22-AE0F-4F33-B56D-9478AF8AF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16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9167" y="1052513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9167" y="2424114"/>
            <a:ext cx="10363200" cy="36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72866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A648F"/>
          </a:solidFill>
          <a:latin typeface="Georgia"/>
          <a:ea typeface="MS PGothic" pitchFamily="34" charset="-128"/>
          <a:cs typeface="Georgia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A648F"/>
          </a:solidFill>
          <a:latin typeface="Georgia" charset="0"/>
          <a:ea typeface="MS PGothic" pitchFamily="34" charset="-128"/>
          <a:cs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A648F"/>
          </a:solidFill>
          <a:latin typeface="Georgia" charset="0"/>
          <a:ea typeface="MS PGothic" pitchFamily="34" charset="-128"/>
          <a:cs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A648F"/>
          </a:solidFill>
          <a:latin typeface="Georgia" charset="0"/>
          <a:ea typeface="MS PGothic" pitchFamily="34" charset="-128"/>
          <a:cs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A648F"/>
          </a:solidFill>
          <a:latin typeface="Georgia" charset="0"/>
          <a:ea typeface="MS PGothic" pitchFamily="34" charset="-128"/>
          <a:cs typeface="Georgia" pitchFamily="18" charset="0"/>
        </a:defRPr>
      </a:lvl5pPr>
      <a:lvl6pPr marL="45718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imes New Roman" pitchFamily="18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lr>
          <a:srgbClr val="0A648F"/>
        </a:buClr>
        <a:buSzPct val="80000"/>
        <a:buFont typeface="Wingdings" panose="05000000000000000000" pitchFamily="2" charset="2"/>
        <a:buChar char="o"/>
        <a:defRPr sz="2800">
          <a:solidFill>
            <a:schemeClr val="bg1"/>
          </a:solidFill>
          <a:latin typeface="+mn-lt"/>
          <a:ea typeface="MS PGothic" pitchFamily="34" charset="-128"/>
          <a:cs typeface="ＭＳ Ｐゴシック" charset="0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lr>
          <a:srgbClr val="0A648F"/>
        </a:buClr>
        <a:buChar char="–"/>
        <a:defRPr sz="2800">
          <a:solidFill>
            <a:schemeClr val="bg1"/>
          </a:solidFill>
          <a:latin typeface="+mn-lt"/>
          <a:ea typeface="MS PGothic" pitchFamily="34" charset="-128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lr>
          <a:srgbClr val="0A648F"/>
        </a:buClr>
        <a:buSzPct val="65000"/>
        <a:buFont typeface="Wingdings" panose="05000000000000000000" pitchFamily="2" charset="2"/>
        <a:buChar char="o"/>
        <a:defRPr sz="2800">
          <a:solidFill>
            <a:schemeClr val="bg1"/>
          </a:solidFill>
          <a:latin typeface="+mn-lt"/>
          <a:ea typeface="MS PGothic" pitchFamily="34" charset="-128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lr>
          <a:srgbClr val="0A648F"/>
        </a:buClr>
        <a:buSzPct val="80000"/>
        <a:buChar char="–"/>
        <a:defRPr sz="2800">
          <a:solidFill>
            <a:schemeClr val="bg1"/>
          </a:solidFill>
          <a:latin typeface="+mn-lt"/>
          <a:ea typeface="MS PGothic" pitchFamily="34" charset="-128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lr>
          <a:srgbClr val="0A648F"/>
        </a:buClr>
        <a:buSzPct val="90000"/>
        <a:buChar char="»"/>
        <a:defRPr sz="2800">
          <a:solidFill>
            <a:schemeClr val="bg1"/>
          </a:solidFill>
          <a:latin typeface="+mn-lt"/>
          <a:ea typeface="MS PGothic" pitchFamily="34" charset="-128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lr>
          <a:srgbClr val="CCFFFF"/>
        </a:buClr>
        <a:buSzPct val="90000"/>
        <a:buChar char="»"/>
        <a:defRPr sz="2800" b="1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lr>
          <a:srgbClr val="CCFFFF"/>
        </a:buClr>
        <a:buSzPct val="90000"/>
        <a:buChar char="»"/>
        <a:defRPr sz="2800" b="1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lr>
          <a:srgbClr val="CCFFFF"/>
        </a:buClr>
        <a:buSzPct val="90000"/>
        <a:buChar char="»"/>
        <a:defRPr sz="2800" b="1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lr>
          <a:srgbClr val="CCFFFF"/>
        </a:buClr>
        <a:buSzPct val="90000"/>
        <a:buChar char="»"/>
        <a:defRPr sz="28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469908" y="304821"/>
            <a:ext cx="11252200" cy="619127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97C1E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81043" tIns="40523" rIns="81043" bIns="40523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1800"/>
          </a:p>
        </p:txBody>
      </p:sp>
      <p:sp>
        <p:nvSpPr>
          <p:cNvPr id="1035" name="Line 11"/>
          <p:cNvSpPr>
            <a:spLocks noChangeShapeType="1"/>
          </p:cNvSpPr>
          <p:nvPr/>
        </p:nvSpPr>
        <p:spPr bwMode="auto">
          <a:xfrm>
            <a:off x="812800" y="990600"/>
            <a:ext cx="10566400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1043" tIns="40523" rIns="81043" bIns="40523" anchor="ctr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1800">
              <a:latin typeface="Helvetica" charset="0"/>
              <a:ea typeface="+mn-ea"/>
              <a:cs typeface="+mn-cs"/>
            </a:endParaRPr>
          </a:p>
        </p:txBody>
      </p:sp>
      <p:sp>
        <p:nvSpPr>
          <p:cNvPr id="1030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749300" y="381000"/>
            <a:ext cx="1069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1043" tIns="40522" rIns="81043" bIns="4052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pic>
        <p:nvPicPr>
          <p:cNvPr id="1032" name="Picture 24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119336" y="44624"/>
            <a:ext cx="1127448" cy="338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7"/>
          <p:cNvSpPr txBox="1">
            <a:spLocks noChangeArrowheads="1"/>
          </p:cNvSpPr>
          <p:nvPr userDrawn="1"/>
        </p:nvSpPr>
        <p:spPr bwMode="auto">
          <a:xfrm rot="16200000">
            <a:off x="-2400457" y="3428516"/>
            <a:ext cx="5256585" cy="505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1043" tIns="40523" rIns="81043" bIns="40523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100" i="0" baseline="0" noProof="0">
                <a:latin typeface="Tahoma" charset="0"/>
              </a:rPr>
              <a:t>    Opportunities for Ultra-Cold Atom Technology Development for SPACE in UK  </a:t>
            </a:r>
            <a:r>
              <a:rPr lang="en-GB" sz="1100" i="0" noProof="0">
                <a:latin typeface="Tahoma" charset="0"/>
              </a:rPr>
              <a:t>    </a:t>
            </a:r>
            <a:endParaRPr lang="en-GB" sz="1100" i="0" noProof="0">
              <a:solidFill>
                <a:schemeClr val="accent2"/>
              </a:solidFill>
              <a:latin typeface="Tahoma" charset="0"/>
            </a:endParaRPr>
          </a:p>
          <a:p>
            <a:pPr>
              <a:spcBef>
                <a:spcPct val="50000"/>
              </a:spcBef>
            </a:pPr>
            <a:endParaRPr lang="en-GB" sz="1100" i="0" noProof="0">
              <a:solidFill>
                <a:schemeClr val="accent2"/>
              </a:solidFill>
              <a:latin typeface="Tahoma" charset="0"/>
            </a:endParaRPr>
          </a:p>
        </p:txBody>
      </p:sp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11568608" y="6453338"/>
            <a:ext cx="1117600" cy="349820"/>
          </a:xfrm>
          <a:prstGeom prst="rect">
            <a:avLst/>
          </a:prstGeom>
        </p:spPr>
        <p:txBody>
          <a:bodyPr lIns="81043" tIns="40523" rIns="81043" bIns="40523"/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328B4A77-1565-194F-91EA-1609F360758B}" type="slidenum">
              <a:rPr lang="en-US" sz="1400" smtClean="0"/>
              <a:pPr/>
              <a:t>‹#›</a:t>
            </a:fld>
            <a:endParaRPr lang="en-US" sz="1400"/>
          </a:p>
        </p:txBody>
      </p:sp>
      <p:pic>
        <p:nvPicPr>
          <p:cNvPr id="2" name="Picture 1" descr="Screen Shot 2018-10-15 at 10.45.42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107" y="-27384"/>
            <a:ext cx="512576" cy="61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19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006699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006699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006699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006699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006699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05206" algn="ctr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006699"/>
          </a:solidFill>
          <a:latin typeface="Helvetica" charset="0"/>
        </a:defRPr>
      </a:lvl6pPr>
      <a:lvl7pPr marL="810413" algn="ctr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006699"/>
          </a:solidFill>
          <a:latin typeface="Helvetica" charset="0"/>
        </a:defRPr>
      </a:lvl7pPr>
      <a:lvl8pPr marL="1215619" algn="ctr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006699"/>
          </a:solidFill>
          <a:latin typeface="Helvetica" charset="0"/>
        </a:defRPr>
      </a:lvl8pPr>
      <a:lvl9pPr marL="1620825" algn="ctr" rtl="0" eaLnBrk="0" fontAlgn="base" hangingPunct="0">
        <a:spcBef>
          <a:spcPct val="0"/>
        </a:spcBef>
        <a:spcAft>
          <a:spcPct val="0"/>
        </a:spcAft>
        <a:defRPr sz="2500" b="1">
          <a:solidFill>
            <a:srgbClr val="006699"/>
          </a:solidFill>
          <a:latin typeface="Helvetica" charset="0"/>
        </a:defRPr>
      </a:lvl9pPr>
    </p:titleStyle>
    <p:bodyStyle>
      <a:lvl1pPr marL="303904" indent="-303904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58461" indent="-253254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ＭＳ Ｐゴシック" charset="-128"/>
        </a:defRPr>
      </a:lvl2pPr>
      <a:lvl3pPr marL="1013016" indent="-202603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ＭＳ Ｐゴシック" charset="-128"/>
        </a:defRPr>
      </a:lvl3pPr>
      <a:lvl4pPr marL="1418222" indent="-202603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ＭＳ Ｐゴシック" charset="-128"/>
        </a:defRPr>
      </a:lvl4pPr>
      <a:lvl5pPr marL="1823429" indent="-202603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ＭＳ Ｐゴシック" charset="-128"/>
        </a:defRPr>
      </a:lvl5pPr>
      <a:lvl6pPr marL="2228635" indent="-202603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ＭＳ Ｐゴシック" charset="-128"/>
        </a:defRPr>
      </a:lvl6pPr>
      <a:lvl7pPr marL="2633841" indent="-202603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ＭＳ Ｐゴシック" charset="-128"/>
        </a:defRPr>
      </a:lvl7pPr>
      <a:lvl8pPr marL="3039047" indent="-202603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ＭＳ Ｐゴシック" charset="-128"/>
        </a:defRPr>
      </a:lvl8pPr>
      <a:lvl9pPr marL="3444253" indent="-202603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0520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5206" algn="l" defTabSz="40520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0413" algn="l" defTabSz="40520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5619" algn="l" defTabSz="40520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825" algn="l" defTabSz="40520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26032" algn="l" defTabSz="40520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1238" algn="l" defTabSz="40520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36444" algn="l" defTabSz="40520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41650" algn="l" defTabSz="40520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 descr="ToolsToo_Slide">
            <a:extLst>
              <a:ext uri="{FF2B5EF4-FFF2-40B4-BE49-F238E27FC236}">
                <a16:creationId xmlns:a16="http://schemas.microsoft.com/office/drawing/2014/main" id="{9D2D1847-4E0D-41E8-A5E5-769ACBE0F2A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GB" sz="18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F7CBE8-EEEB-43FF-8CB7-B216E84B1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4325"/>
            <a:ext cx="10173784" cy="5636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A3C259-3DB8-4C74-ABAB-D558989C4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F717A-13FF-4A41-B54B-6B049C7524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61600" y="6492874"/>
            <a:ext cx="1058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C8A12-7ECF-4DF1-A108-5A0463F939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92875"/>
            <a:ext cx="5382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Export Uncontrolled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0D619-8890-484E-86C0-470FA14A4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0400" y="235525"/>
            <a:ext cx="517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600">
                <a:solidFill>
                  <a:schemeClr val="tx2"/>
                </a:solidFill>
              </a:defRPr>
            </a:lvl1pPr>
          </a:lstStyle>
          <a:p>
            <a:fld id="{769C9D03-103E-4698-A97D-C906B36CB81A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35C4CF2-C4F2-4816-9EB0-1BF62B06DF65}"/>
              </a:ext>
            </a:extLst>
          </p:cNvPr>
          <p:cNvCxnSpPr>
            <a:cxnSpLocks/>
          </p:cNvCxnSpPr>
          <p:nvPr userDrawn="1"/>
        </p:nvCxnSpPr>
        <p:spPr>
          <a:xfrm>
            <a:off x="11295788" y="0"/>
            <a:ext cx="0" cy="685800"/>
          </a:xfrm>
          <a:prstGeom prst="line">
            <a:avLst/>
          </a:prstGeom>
          <a:ln w="12700">
            <a:solidFill>
              <a:srgbClr val="C2C2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70886EA-7497-4A52-88D9-06A0A86B8722}"/>
              </a:ext>
            </a:extLst>
          </p:cNvPr>
          <p:cNvSpPr/>
          <p:nvPr userDrawn="1"/>
        </p:nvSpPr>
        <p:spPr>
          <a:xfrm>
            <a:off x="0" y="6394858"/>
            <a:ext cx="9829763" cy="100800"/>
          </a:xfrm>
          <a:custGeom>
            <a:avLst/>
            <a:gdLst>
              <a:gd name="connsiteX0" fmla="*/ 0 w 9829763"/>
              <a:gd name="connsiteY0" fmla="*/ 0 h 100800"/>
              <a:gd name="connsiteX1" fmla="*/ 9829763 w 9829763"/>
              <a:gd name="connsiteY1" fmla="*/ 0 h 100800"/>
              <a:gd name="connsiteX2" fmla="*/ 9729560 w 9829763"/>
              <a:gd name="connsiteY2" fmla="*/ 100800 h 100800"/>
              <a:gd name="connsiteX3" fmla="*/ 0 w 9829763"/>
              <a:gd name="connsiteY3" fmla="*/ 100800 h 1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29763" h="100800">
                <a:moveTo>
                  <a:pt x="0" y="0"/>
                </a:moveTo>
                <a:lnTo>
                  <a:pt x="9829763" y="0"/>
                </a:lnTo>
                <a:lnTo>
                  <a:pt x="9729560" y="100800"/>
                </a:lnTo>
                <a:lnTo>
                  <a:pt x="0" y="1008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055" y="6275938"/>
            <a:ext cx="3122317" cy="63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3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  <p:sldLayoutId id="2147483744" r:id="rId32"/>
    <p:sldLayoutId id="2147483745" r:id="rId33"/>
    <p:sldLayoutId id="2147483746" r:id="rId34"/>
    <p:sldLayoutId id="2147483747" r:id="rId35"/>
    <p:sldLayoutId id="2147483748" r:id="rId36"/>
    <p:sldLayoutId id="2147483749" r:id="rId37"/>
    <p:sldLayoutId id="2147483750" r:id="rId38"/>
    <p:sldLayoutId id="2147483751" r:id="rId39"/>
    <p:sldLayoutId id="2147483752" r:id="rId40"/>
    <p:sldLayoutId id="2147483753" r:id="rId41"/>
    <p:sldLayoutId id="2147483754" r:id="rId42"/>
    <p:sldLayoutId id="2147483755" r:id="rId43"/>
    <p:sldLayoutId id="2147483756" r:id="rId44"/>
    <p:sldLayoutId id="2147483757" r:id="rId45"/>
    <p:sldLayoutId id="2147483758" r:id="rId4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/>
        </a:buClr>
        <a:buFont typeface="Calibri Light" panose="020F0302020204030204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4500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/>
        </a:buClr>
        <a:buFont typeface="Calibri Light" panose="020F0302020204030204" pitchFamily="34" charset="0"/>
        <a:buChar char="+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20725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/>
        </a:buClr>
        <a:buFont typeface="Calibri Light" panose="020F0302020204030204" pitchFamily="34" charset="0"/>
        <a:buChar char="+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82663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1"/>
        </a:buClr>
        <a:buFont typeface="Calibri Light" panose="020F0302020204030204" pitchFamily="34" charset="0"/>
        <a:buChar char="+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385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29167" y="1052513"/>
            <a:ext cx="10361084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9167" y="2424114"/>
            <a:ext cx="10361084" cy="365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33058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A648F"/>
          </a:solidFill>
          <a:latin typeface="+mj-lt"/>
          <a:ea typeface="+mj-ea"/>
          <a:cs typeface="+mj-cs"/>
        </a:defRPr>
      </a:lvl1pPr>
      <a:lvl2pPr marL="742950" indent="-28575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A648F"/>
          </a:solidFill>
          <a:latin typeface="Georgia" pitchFamily="16" charset="0"/>
          <a:ea typeface="MS PGothic" pitchFamily="32" charset="-128"/>
        </a:defRPr>
      </a:lvl2pPr>
      <a:lvl3pPr marL="1143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A648F"/>
          </a:solidFill>
          <a:latin typeface="Georgia" pitchFamily="16" charset="0"/>
          <a:ea typeface="MS PGothic" pitchFamily="32" charset="-128"/>
        </a:defRPr>
      </a:lvl3pPr>
      <a:lvl4pPr marL="1600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A648F"/>
          </a:solidFill>
          <a:latin typeface="Georgia" pitchFamily="16" charset="0"/>
          <a:ea typeface="MS PGothic" pitchFamily="32" charset="-128"/>
        </a:defRPr>
      </a:lvl4pPr>
      <a:lvl5pPr marL="20574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A648F"/>
          </a:solidFill>
          <a:latin typeface="Georgia" pitchFamily="16" charset="0"/>
          <a:ea typeface="MS PGothic" pitchFamily="32" charset="-128"/>
        </a:defRPr>
      </a:lvl5pPr>
      <a:lvl6pPr marL="25146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A648F"/>
          </a:solidFill>
          <a:latin typeface="Georgia" pitchFamily="16" charset="0"/>
          <a:ea typeface="MS PGothic" pitchFamily="32" charset="-128"/>
        </a:defRPr>
      </a:lvl6pPr>
      <a:lvl7pPr marL="29718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A648F"/>
          </a:solidFill>
          <a:latin typeface="Georgia" pitchFamily="16" charset="0"/>
          <a:ea typeface="MS PGothic" pitchFamily="32" charset="-128"/>
        </a:defRPr>
      </a:lvl7pPr>
      <a:lvl8pPr marL="34290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A648F"/>
          </a:solidFill>
          <a:latin typeface="Georgia" pitchFamily="16" charset="0"/>
          <a:ea typeface="MS PGothic" pitchFamily="32" charset="-128"/>
        </a:defRPr>
      </a:lvl8pPr>
      <a:lvl9pPr marL="3886200" indent="-228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A648F"/>
          </a:solidFill>
          <a:latin typeface="Georgia" pitchFamily="16" charset="0"/>
          <a:ea typeface="MS PGothic" pitchFamily="32" charset="-128"/>
        </a:defRPr>
      </a:lvl9pPr>
    </p:titleStyle>
    <p:bodyStyle>
      <a:lvl1pPr marL="342900" indent="-34290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2156A9E9-6EBC-2D4C-B65A-852772E27B15}"/>
              </a:ext>
            </a:extLst>
          </p:cNvPr>
          <p:cNvCxnSpPr>
            <a:cxnSpLocks/>
          </p:cNvCxnSpPr>
          <p:nvPr userDrawn="1"/>
        </p:nvCxnSpPr>
        <p:spPr>
          <a:xfrm>
            <a:off x="511391" y="3"/>
            <a:ext cx="0" cy="558188"/>
          </a:xfrm>
          <a:prstGeom prst="line">
            <a:avLst/>
          </a:prstGeom>
          <a:ln w="12700">
            <a:solidFill>
              <a:schemeClr val="tx2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B316F4F0-B7D1-E141-A59E-3CE8926EB16F}"/>
              </a:ext>
            </a:extLst>
          </p:cNvPr>
          <p:cNvSpPr/>
          <p:nvPr userDrawn="1"/>
        </p:nvSpPr>
        <p:spPr>
          <a:xfrm>
            <a:off x="292" y="6282000"/>
            <a:ext cx="12191709" cy="57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2069238-B92A-3541-9B39-EA21A85DCDDD}"/>
              </a:ext>
            </a:extLst>
          </p:cNvPr>
          <p:cNvSpPr/>
          <p:nvPr userDrawn="1"/>
        </p:nvSpPr>
        <p:spPr>
          <a:xfrm>
            <a:off x="5414363" y="6431226"/>
            <a:ext cx="1449027" cy="296532"/>
          </a:xfrm>
          <a:prstGeom prst="rect">
            <a:avLst/>
          </a:prstGeom>
          <a:noFill/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6000" tIns="96000" rIns="96000" bIns="96000" rtlCol="0" anchor="ctr">
            <a:spAutoFit/>
          </a:bodyPr>
          <a:lstStyle/>
          <a:p>
            <a:pPr algn="ctr"/>
            <a:r>
              <a:rPr lang="en-GB" sz="667" cap="all" baseline="0" dirty="0">
                <a:solidFill>
                  <a:schemeClr val="accent5">
                    <a:lumMod val="50000"/>
                  </a:schemeClr>
                </a:solidFill>
              </a:rPr>
              <a:t>THALES ALENIA SPACE OPEN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CB8DDD21-284E-E146-B323-C3FC9287A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77" y="6401576"/>
            <a:ext cx="776521" cy="365125"/>
          </a:xfrm>
          <a:prstGeom prst="rect">
            <a:avLst/>
          </a:prstGeom>
        </p:spPr>
        <p:txBody>
          <a:bodyPr/>
          <a:lstStyle>
            <a:lvl1pPr algn="l">
              <a:defRPr sz="1333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GB" sz="1200" dirty="0"/>
              <a:t>///</a:t>
            </a:r>
            <a:r>
              <a:rPr lang="en-GB" dirty="0"/>
              <a:t> </a:t>
            </a:r>
            <a:fld id="{FD7EF743-58F7-B741-A9D7-F50F382F70B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3" name="Espace réservé du pied de page 3">
            <a:extLst>
              <a:ext uri="{FF2B5EF4-FFF2-40B4-BE49-F238E27FC236}">
                <a16:creationId xmlns:a16="http://schemas.microsoft.com/office/drawing/2014/main" id="{2418B657-D3D9-A541-94ED-38E3765DED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06517" y="6478114"/>
            <a:ext cx="2791057" cy="19499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>
              <a:defRPr sz="667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GB" dirty="0"/>
              <a:t>Not referenced</a:t>
            </a:r>
          </a:p>
        </p:txBody>
      </p:sp>
      <p:sp>
        <p:nvSpPr>
          <p:cNvPr id="34" name="Espace réservé de la date 4">
            <a:extLst>
              <a:ext uri="{FF2B5EF4-FFF2-40B4-BE49-F238E27FC236}">
                <a16:creationId xmlns:a16="http://schemas.microsoft.com/office/drawing/2014/main" id="{49C3997A-2384-DD42-B1F2-B905265AFB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7316" y="6327213"/>
            <a:ext cx="2743200" cy="19499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667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A30A9B17-E686-462F-9ADA-9ECDA8B7D76D}" type="datetime1">
              <a:rPr lang="en-GB" smtClean="0"/>
              <a:t>22/03/2022</a:t>
            </a:fld>
            <a:endParaRPr lang="en-GB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4C5C908B-ADBD-524B-A532-B2B0FDF15750}"/>
              </a:ext>
            </a:extLst>
          </p:cNvPr>
          <p:cNvSpPr txBox="1"/>
          <p:nvPr userDrawn="1"/>
        </p:nvSpPr>
        <p:spPr>
          <a:xfrm>
            <a:off x="668843" y="6312719"/>
            <a:ext cx="401072" cy="194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7" b="1" dirty="0">
                <a:solidFill>
                  <a:schemeClr val="accent5">
                    <a:lumMod val="50000"/>
                  </a:schemeClr>
                </a:solidFill>
              </a:rPr>
              <a:t>Date:</a:t>
            </a:r>
            <a:endParaRPr lang="en-GB" sz="667" b="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7D90E5E4-F443-0141-BF55-CE26DCBF94E2}"/>
              </a:ext>
            </a:extLst>
          </p:cNvPr>
          <p:cNvSpPr txBox="1"/>
          <p:nvPr userDrawn="1"/>
        </p:nvSpPr>
        <p:spPr>
          <a:xfrm>
            <a:off x="668847" y="6462513"/>
            <a:ext cx="810184" cy="194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7" b="1" dirty="0">
                <a:solidFill>
                  <a:schemeClr val="accent5">
                    <a:lumMod val="50000"/>
                  </a:schemeClr>
                </a:solidFill>
              </a:rPr>
              <a:t>Ref:</a:t>
            </a:r>
            <a:endParaRPr lang="en-GB" sz="667" b="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896E3DDA-5DBF-5A4F-8AB4-CD7D5E3BE393}"/>
              </a:ext>
            </a:extLst>
          </p:cNvPr>
          <p:cNvSpPr txBox="1"/>
          <p:nvPr userDrawn="1"/>
        </p:nvSpPr>
        <p:spPr>
          <a:xfrm>
            <a:off x="668846" y="6612309"/>
            <a:ext cx="3035391" cy="194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67" b="1" dirty="0">
                <a:solidFill>
                  <a:schemeClr val="accent5">
                    <a:lumMod val="50000"/>
                  </a:schemeClr>
                </a:solidFill>
              </a:rPr>
              <a:t>Template: </a:t>
            </a:r>
            <a:r>
              <a:rPr lang="en-GB" sz="667" kern="12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83230347-DOC-TAS-EN-011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6D7948F8-A74A-48F3-8232-840EA51B546E}"/>
              </a:ext>
            </a:extLst>
          </p:cNvPr>
          <p:cNvSpPr txBox="1"/>
          <p:nvPr userDrawn="1"/>
        </p:nvSpPr>
        <p:spPr>
          <a:xfrm>
            <a:off x="7965966" y="6462758"/>
            <a:ext cx="1997663" cy="297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7" b="1" dirty="0">
                <a:solidFill>
                  <a:schemeClr val="accent5">
                    <a:lumMod val="50000"/>
                  </a:schemeClr>
                </a:solidFill>
              </a:rPr>
              <a:t>PROPRIETARY INFORMATION</a:t>
            </a:r>
          </a:p>
          <a:p>
            <a:r>
              <a:rPr lang="en-GB" sz="667" dirty="0">
                <a:solidFill>
                  <a:schemeClr val="accent5">
                    <a:lumMod val="50000"/>
                  </a:schemeClr>
                </a:solidFill>
              </a:rPr>
              <a:t>© 2022</a:t>
            </a:r>
            <a:r>
              <a:rPr lang="en-GB" sz="667" baseline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667" dirty="0">
                <a:solidFill>
                  <a:schemeClr val="accent5">
                    <a:lumMod val="50000"/>
                  </a:schemeClr>
                </a:solidFill>
              </a:rPr>
              <a:t>Thales </a:t>
            </a:r>
            <a:r>
              <a:rPr lang="en-GB" sz="667" dirty="0" err="1">
                <a:solidFill>
                  <a:schemeClr val="accent5">
                    <a:lumMod val="50000"/>
                  </a:schemeClr>
                </a:solidFill>
              </a:rPr>
              <a:t>Alenia</a:t>
            </a:r>
            <a:r>
              <a:rPr lang="en-GB" sz="667" dirty="0">
                <a:solidFill>
                  <a:schemeClr val="accent5">
                    <a:lumMod val="50000"/>
                  </a:schemeClr>
                </a:solidFill>
              </a:rPr>
              <a:t> Space All rights reserved</a:t>
            </a:r>
          </a:p>
        </p:txBody>
      </p: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540" y="6350393"/>
            <a:ext cx="1112520" cy="467497"/>
          </a:xfrm>
          <a:prstGeom prst="rect">
            <a:avLst/>
          </a:prstGeom>
        </p:spPr>
      </p:pic>
      <p:sp>
        <p:nvSpPr>
          <p:cNvPr id="15" name="Espace réservé du titre 2">
            <a:extLst>
              <a:ext uri="{FF2B5EF4-FFF2-40B4-BE49-F238E27FC236}">
                <a16:creationId xmlns:a16="http://schemas.microsoft.com/office/drawing/2014/main" id="{4EAB150A-2FE9-194F-B549-8D95D4B5E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400" y="148800"/>
            <a:ext cx="10896000" cy="49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/>
              <a:t>MODIFY</a:t>
            </a:r>
            <a:r>
              <a:rPr lang="en-GB" dirty="0"/>
              <a:t> THE TITLE</a:t>
            </a:r>
          </a:p>
        </p:txBody>
      </p:sp>
      <p:pic>
        <p:nvPicPr>
          <p:cNvPr id="17" name="Picture 16" descr="Te2v-C+1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7" y="5900314"/>
            <a:ext cx="1856439" cy="320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665" y="5785887"/>
            <a:ext cx="1817624" cy="426720"/>
          </a:xfrm>
          <a:prstGeom prst="rect">
            <a:avLst/>
          </a:prstGeom>
        </p:spPr>
      </p:pic>
      <p:sp>
        <p:nvSpPr>
          <p:cNvPr id="2" name="Rectangle 2"/>
          <p:cNvSpPr>
            <a:spLocks noChangeAspect="1" noChangeArrowheads="1"/>
          </p:cNvSpPr>
          <p:nvPr userDrawn="1"/>
        </p:nvSpPr>
        <p:spPr bwMode="auto">
          <a:xfrm>
            <a:off x="5299411" y="6043701"/>
            <a:ext cx="246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240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207651534"/>
              </p:ext>
            </p:extLst>
          </p:nvPr>
        </p:nvGraphicFramePr>
        <p:xfrm>
          <a:off x="2199825" y="5733430"/>
          <a:ext cx="1468467" cy="467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1" imgW="3208298" imgH="1028789" progId="Paint.Picture">
                  <p:embed/>
                </p:oleObj>
              </mc:Choice>
              <mc:Fallback>
                <p:oleObj name="Bitmap Image" r:id="rId21" imgW="3208298" imgH="1028789" progId="Paint.Picture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9825" y="5733430"/>
                        <a:ext cx="1468467" cy="4676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/>
          <p:cNvPicPr/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760" y="5804125"/>
            <a:ext cx="1525693" cy="417407"/>
          </a:xfrm>
          <a:prstGeom prst="rect">
            <a:avLst/>
          </a:prstGeom>
        </p:spPr>
      </p:pic>
      <p:pic>
        <p:nvPicPr>
          <p:cNvPr id="20" name="Picture 19"/>
          <p:cNvPicPr/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12" y="5669577"/>
            <a:ext cx="1919393" cy="60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210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</p:sldLayoutIdLst>
  <p:hf hdr="0"/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2667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100000"/>
        </a:lnSpc>
        <a:spcBef>
          <a:spcPts val="1000"/>
        </a:spcBef>
        <a:spcAft>
          <a:spcPts val="533"/>
        </a:spcAft>
        <a:buFontTx/>
        <a:buBlip>
          <a:blip r:embed="rId25"/>
        </a:buBlip>
        <a:defRPr sz="1867" kern="1200" cap="none" baseline="0">
          <a:solidFill>
            <a:schemeClr val="bg2">
              <a:lumMod val="75000"/>
            </a:schemeClr>
          </a:solidFill>
          <a:latin typeface="+mj-lt"/>
          <a:ea typeface="+mn-ea"/>
          <a:cs typeface="+mn-cs"/>
        </a:defRPr>
      </a:lvl1pPr>
      <a:lvl2pPr marL="177796" marR="0" indent="-171446" algn="l" defTabSz="914332" rtl="0" eaLnBrk="1" fontAlgn="auto" latinLnBrk="0" hangingPunct="1">
        <a:lnSpc>
          <a:spcPct val="100000"/>
        </a:lnSpc>
        <a:spcBef>
          <a:spcPts val="667"/>
        </a:spcBef>
        <a:spcAft>
          <a:spcPts val="0"/>
        </a:spcAft>
        <a:buClrTx/>
        <a:buSzTx/>
        <a:buFontTx/>
        <a:buBlip>
          <a:blip r:embed="rId26"/>
        </a:buBlip>
        <a:tabLst/>
        <a:defRPr sz="1600" b="0" kern="1200" cap="none" baseline="0">
          <a:solidFill>
            <a:schemeClr val="tx1"/>
          </a:solidFill>
          <a:latin typeface="+mn-lt"/>
          <a:ea typeface="+mn-ea"/>
          <a:cs typeface="+mn-cs"/>
        </a:defRPr>
      </a:lvl2pPr>
      <a:lvl3pPr marL="357708" marR="0" indent="-179913" algn="l" defTabSz="914332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rgbClr val="00BBDD"/>
        </a:buClr>
        <a:buSzTx/>
        <a:buFont typeface="Wingdings" pitchFamily="2" charset="2"/>
        <a:buChar char="§"/>
        <a:tabLst/>
        <a:defRPr sz="1467" b="0" kern="1200" cap="none" baseline="0">
          <a:solidFill>
            <a:srgbClr val="002060"/>
          </a:solidFill>
          <a:latin typeface="+mn-lt"/>
          <a:ea typeface="+mn-ea"/>
          <a:cs typeface="+mn-cs"/>
        </a:defRPr>
      </a:lvl3pPr>
      <a:lvl4pPr marL="533387" marR="0" indent="-175680" algn="l" defTabSz="914332" rtl="0" eaLnBrk="1" fontAlgn="auto" latinLnBrk="0" hangingPunct="1">
        <a:lnSpc>
          <a:spcPct val="100000"/>
        </a:lnSpc>
        <a:spcBef>
          <a:spcPts val="267"/>
        </a:spcBef>
        <a:spcAft>
          <a:spcPts val="0"/>
        </a:spcAft>
        <a:buClr>
          <a:schemeClr val="tx1"/>
        </a:buClr>
        <a:buSzTx/>
        <a:buFont typeface="Wingdings" pitchFamily="2" charset="2"/>
        <a:buChar char="§"/>
        <a:tabLst/>
        <a:defRPr sz="1333" kern="1200">
          <a:solidFill>
            <a:srgbClr val="002060"/>
          </a:solidFill>
          <a:latin typeface="+mn-lt"/>
          <a:ea typeface="+mn-ea"/>
          <a:cs typeface="+mn-cs"/>
        </a:defRPr>
      </a:lvl4pPr>
      <a:lvl5pPr marL="715415" marR="0" indent="-182029" algn="l" defTabSz="914332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Wingdings" pitchFamily="2" charset="2"/>
        <a:buChar char="§"/>
        <a:tabLst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9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5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0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6.png"/><Relationship Id="rId7" Type="http://schemas.openxmlformats.org/officeDocument/2006/relationships/image" Target="../media/image160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9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emf"/><Relationship Id="rId7" Type="http://schemas.openxmlformats.org/officeDocument/2006/relationships/image" Target="../media/image1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165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3.png"/><Relationship Id="rId21" Type="http://schemas.openxmlformats.org/officeDocument/2006/relationships/image" Target="../media/image59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63" Type="http://schemas.openxmlformats.org/officeDocument/2006/relationships/image" Target="../media/image99.png"/><Relationship Id="rId68" Type="http://schemas.openxmlformats.org/officeDocument/2006/relationships/image" Target="../media/image104.png"/><Relationship Id="rId16" Type="http://schemas.openxmlformats.org/officeDocument/2006/relationships/image" Target="../media/image54.png"/><Relationship Id="rId11" Type="http://schemas.openxmlformats.org/officeDocument/2006/relationships/image" Target="../media/image50.png"/><Relationship Id="rId24" Type="http://schemas.openxmlformats.org/officeDocument/2006/relationships/image" Target="../media/image61.png"/><Relationship Id="rId32" Type="http://schemas.openxmlformats.org/officeDocument/2006/relationships/image" Target="../media/image69.png"/><Relationship Id="rId37" Type="http://schemas.openxmlformats.org/officeDocument/2006/relationships/image" Target="../media/image74.png"/><Relationship Id="rId40" Type="http://schemas.openxmlformats.org/officeDocument/2006/relationships/image" Target="../media/image76.jpeg"/><Relationship Id="rId45" Type="http://schemas.openxmlformats.org/officeDocument/2006/relationships/image" Target="../media/image81.png"/><Relationship Id="rId53" Type="http://schemas.openxmlformats.org/officeDocument/2006/relationships/image" Target="../media/image89.png"/><Relationship Id="rId58" Type="http://schemas.openxmlformats.org/officeDocument/2006/relationships/image" Target="../media/image94.png"/><Relationship Id="rId66" Type="http://schemas.openxmlformats.org/officeDocument/2006/relationships/image" Target="../media/image102.png"/><Relationship Id="rId74" Type="http://schemas.openxmlformats.org/officeDocument/2006/relationships/image" Target="../media/image110.png"/><Relationship Id="rId79" Type="http://schemas.openxmlformats.org/officeDocument/2006/relationships/image" Target="../media/image115.png"/><Relationship Id="rId5" Type="http://schemas.openxmlformats.org/officeDocument/2006/relationships/image" Target="../media/image44.png"/><Relationship Id="rId61" Type="http://schemas.openxmlformats.org/officeDocument/2006/relationships/image" Target="../media/image97.png"/><Relationship Id="rId19" Type="http://schemas.openxmlformats.org/officeDocument/2006/relationships/image" Target="../media/image57.gif"/><Relationship Id="rId14" Type="http://schemas.openxmlformats.org/officeDocument/2006/relationships/image" Target="../media/image30.gif"/><Relationship Id="rId22" Type="http://schemas.openxmlformats.org/officeDocument/2006/relationships/hyperlink" Target="http://addedscientific.com/" TargetMode="External"/><Relationship Id="rId27" Type="http://schemas.openxmlformats.org/officeDocument/2006/relationships/image" Target="../media/image64.png"/><Relationship Id="rId30" Type="http://schemas.openxmlformats.org/officeDocument/2006/relationships/image" Target="../media/image67.png"/><Relationship Id="rId35" Type="http://schemas.openxmlformats.org/officeDocument/2006/relationships/image" Target="../media/image72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56" Type="http://schemas.openxmlformats.org/officeDocument/2006/relationships/image" Target="../media/image92.png"/><Relationship Id="rId64" Type="http://schemas.openxmlformats.org/officeDocument/2006/relationships/image" Target="../media/image100.png"/><Relationship Id="rId69" Type="http://schemas.openxmlformats.org/officeDocument/2006/relationships/image" Target="../media/image105.png"/><Relationship Id="rId77" Type="http://schemas.openxmlformats.org/officeDocument/2006/relationships/image" Target="../media/image113.png"/><Relationship Id="rId8" Type="http://schemas.openxmlformats.org/officeDocument/2006/relationships/image" Target="../media/image47.png"/><Relationship Id="rId51" Type="http://schemas.openxmlformats.org/officeDocument/2006/relationships/image" Target="../media/image87.png"/><Relationship Id="rId72" Type="http://schemas.openxmlformats.org/officeDocument/2006/relationships/image" Target="../media/image108.png"/><Relationship Id="rId80" Type="http://schemas.openxmlformats.org/officeDocument/2006/relationships/image" Target="../media/image116.png"/><Relationship Id="rId3" Type="http://schemas.openxmlformats.org/officeDocument/2006/relationships/image" Target="../media/image42.png"/><Relationship Id="rId12" Type="http://schemas.openxmlformats.org/officeDocument/2006/relationships/image" Target="../media/image51.jpeg"/><Relationship Id="rId17" Type="http://schemas.openxmlformats.org/officeDocument/2006/relationships/image" Target="../media/image55.jpeg"/><Relationship Id="rId25" Type="http://schemas.openxmlformats.org/officeDocument/2006/relationships/image" Target="../media/image62.jpeg"/><Relationship Id="rId33" Type="http://schemas.openxmlformats.org/officeDocument/2006/relationships/image" Target="../media/image70.png"/><Relationship Id="rId38" Type="http://schemas.openxmlformats.org/officeDocument/2006/relationships/image" Target="../media/image75.png"/><Relationship Id="rId46" Type="http://schemas.openxmlformats.org/officeDocument/2006/relationships/image" Target="../media/image82.jpeg"/><Relationship Id="rId59" Type="http://schemas.openxmlformats.org/officeDocument/2006/relationships/image" Target="../media/image95.png"/><Relationship Id="rId67" Type="http://schemas.openxmlformats.org/officeDocument/2006/relationships/image" Target="../media/image103.png"/><Relationship Id="rId20" Type="http://schemas.openxmlformats.org/officeDocument/2006/relationships/image" Target="../media/image58.png"/><Relationship Id="rId41" Type="http://schemas.openxmlformats.org/officeDocument/2006/relationships/image" Target="../media/image77.png"/><Relationship Id="rId54" Type="http://schemas.openxmlformats.org/officeDocument/2006/relationships/image" Target="../media/image90.png"/><Relationship Id="rId62" Type="http://schemas.openxmlformats.org/officeDocument/2006/relationships/image" Target="../media/image98.png"/><Relationship Id="rId70" Type="http://schemas.openxmlformats.org/officeDocument/2006/relationships/image" Target="../media/image106.png"/><Relationship Id="rId75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5" Type="http://schemas.openxmlformats.org/officeDocument/2006/relationships/image" Target="../media/image53.png"/><Relationship Id="rId23" Type="http://schemas.openxmlformats.org/officeDocument/2006/relationships/image" Target="../media/image60.png"/><Relationship Id="rId28" Type="http://schemas.openxmlformats.org/officeDocument/2006/relationships/image" Target="../media/image65.jpeg"/><Relationship Id="rId36" Type="http://schemas.openxmlformats.org/officeDocument/2006/relationships/image" Target="../media/image73.jpeg"/><Relationship Id="rId49" Type="http://schemas.openxmlformats.org/officeDocument/2006/relationships/image" Target="../media/image85.png"/><Relationship Id="rId57" Type="http://schemas.openxmlformats.org/officeDocument/2006/relationships/image" Target="../media/image93.png"/><Relationship Id="rId10" Type="http://schemas.openxmlformats.org/officeDocument/2006/relationships/image" Target="../media/image49.png"/><Relationship Id="rId31" Type="http://schemas.openxmlformats.org/officeDocument/2006/relationships/image" Target="../media/image68.jpeg"/><Relationship Id="rId44" Type="http://schemas.openxmlformats.org/officeDocument/2006/relationships/image" Target="../media/image80.png"/><Relationship Id="rId52" Type="http://schemas.openxmlformats.org/officeDocument/2006/relationships/image" Target="../media/image88.jpeg"/><Relationship Id="rId60" Type="http://schemas.openxmlformats.org/officeDocument/2006/relationships/image" Target="../media/image96.png"/><Relationship Id="rId65" Type="http://schemas.openxmlformats.org/officeDocument/2006/relationships/image" Target="../media/image101.png"/><Relationship Id="rId73" Type="http://schemas.openxmlformats.org/officeDocument/2006/relationships/image" Target="../media/image109.png"/><Relationship Id="rId78" Type="http://schemas.openxmlformats.org/officeDocument/2006/relationships/image" Target="../media/image11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3" Type="http://schemas.openxmlformats.org/officeDocument/2006/relationships/image" Target="../media/image52.gif"/><Relationship Id="rId18" Type="http://schemas.openxmlformats.org/officeDocument/2006/relationships/image" Target="../media/image56.jpeg"/><Relationship Id="rId39" Type="http://schemas.openxmlformats.org/officeDocument/2006/relationships/hyperlink" Target="http://www.avantiplc.com/" TargetMode="External"/><Relationship Id="rId34" Type="http://schemas.openxmlformats.org/officeDocument/2006/relationships/image" Target="../media/image71.png"/><Relationship Id="rId50" Type="http://schemas.openxmlformats.org/officeDocument/2006/relationships/image" Target="../media/image86.jpeg"/><Relationship Id="rId55" Type="http://schemas.openxmlformats.org/officeDocument/2006/relationships/image" Target="../media/image91.png"/><Relationship Id="rId76" Type="http://schemas.openxmlformats.org/officeDocument/2006/relationships/image" Target="../media/image112.jpeg"/><Relationship Id="rId7" Type="http://schemas.openxmlformats.org/officeDocument/2006/relationships/image" Target="../media/image46.png"/><Relationship Id="rId71" Type="http://schemas.openxmlformats.org/officeDocument/2006/relationships/image" Target="../media/image107.png"/><Relationship Id="rId2" Type="http://schemas.openxmlformats.org/officeDocument/2006/relationships/image" Target="../media/image41.png"/><Relationship Id="rId29" Type="http://schemas.openxmlformats.org/officeDocument/2006/relationships/image" Target="../media/image6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71.png"/><Relationship Id="rId7" Type="http://schemas.openxmlformats.org/officeDocument/2006/relationships/image" Target="../media/image175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74.pn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81.jpe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7" Type="http://schemas.openxmlformats.org/officeDocument/2006/relationships/image" Target="../media/image187.jpeg"/><Relationship Id="rId2" Type="http://schemas.openxmlformats.org/officeDocument/2006/relationships/image" Target="../media/image163.emf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86.emf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wmf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93.png"/><Relationship Id="rId5" Type="http://schemas.openxmlformats.org/officeDocument/2006/relationships/image" Target="../media/image192.jpeg"/><Relationship Id="rId4" Type="http://schemas.openxmlformats.org/officeDocument/2006/relationships/image" Target="../media/image19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emf"/><Relationship Id="rId2" Type="http://schemas.openxmlformats.org/officeDocument/2006/relationships/image" Target="../media/image194.emf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emf"/><Relationship Id="rId2" Type="http://schemas.openxmlformats.org/officeDocument/2006/relationships/image" Target="../media/image194.emf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gif"/><Relationship Id="rId7" Type="http://schemas.openxmlformats.org/officeDocument/2006/relationships/image" Target="../media/image12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w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4.png"/><Relationship Id="rId7" Type="http://schemas.openxmlformats.org/officeDocument/2006/relationships/image" Target="../media/image128.jpeg"/><Relationship Id="rId12" Type="http://schemas.openxmlformats.org/officeDocument/2006/relationships/image" Target="../media/image13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11" Type="http://schemas.openxmlformats.org/officeDocument/2006/relationships/image" Target="../media/image132.png"/><Relationship Id="rId5" Type="http://schemas.openxmlformats.org/officeDocument/2006/relationships/image" Target="../media/image126.jpeg"/><Relationship Id="rId10" Type="http://schemas.openxmlformats.org/officeDocument/2006/relationships/image" Target="../media/image131.jpeg"/><Relationship Id="rId4" Type="http://schemas.openxmlformats.org/officeDocument/2006/relationships/image" Target="../media/image125.jpeg"/><Relationship Id="rId9" Type="http://schemas.openxmlformats.org/officeDocument/2006/relationships/image" Target="../media/image1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jpeg"/><Relationship Id="rId4" Type="http://schemas.openxmlformats.org/officeDocument/2006/relationships/image" Target="../media/image1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2.jpeg"/><Relationship Id="rId5" Type="http://schemas.openxmlformats.org/officeDocument/2006/relationships/image" Target="../media/image141.png"/><Relationship Id="rId10" Type="http://schemas.openxmlformats.org/officeDocument/2006/relationships/image" Target="../media/image146.jpeg"/><Relationship Id="rId4" Type="http://schemas.openxmlformats.org/officeDocument/2006/relationships/image" Target="../media/image140.jpeg"/><Relationship Id="rId9" Type="http://schemas.openxmlformats.org/officeDocument/2006/relationships/image" Target="../media/image1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" y="-1"/>
            <a:ext cx="12190477" cy="68588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57065" y="1726085"/>
            <a:ext cx="7196970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GB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 Perspectives in Quantum Sensing</a:t>
            </a:r>
          </a:p>
          <a:p>
            <a:pPr lvl="0" algn="ctr">
              <a:spcAft>
                <a:spcPts val="0"/>
              </a:spcAft>
            </a:pPr>
            <a:endParaRPr lang="en-GB" sz="2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r>
              <a:rPr lang="en-GB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KCL Workshop on Cold Atoms and Climate Change</a:t>
            </a:r>
            <a:endParaRPr lang="en-GB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Kai Bongs</a:t>
            </a:r>
          </a:p>
          <a:p>
            <a:pPr lvl="0" algn="ctr">
              <a:spcAft>
                <a:spcPts val="0"/>
              </a:spcAft>
            </a:pPr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Birmingham</a:t>
            </a:r>
          </a:p>
          <a:p>
            <a:pPr lvl="0" algn="ctr">
              <a:spcAft>
                <a:spcPts val="0"/>
              </a:spcAft>
            </a:pPr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21.3.2022</a:t>
            </a:r>
          </a:p>
        </p:txBody>
      </p:sp>
    </p:spTree>
    <p:extLst>
      <p:ext uri="{BB962C8B-B14F-4D97-AF65-F5344CB8AC3E}">
        <p14:creationId xmlns:p14="http://schemas.microsoft.com/office/powerpoint/2010/main" val="4249882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96874" y="-27384"/>
            <a:ext cx="10955709" cy="1143000"/>
          </a:xfrm>
        </p:spPr>
        <p:txBody>
          <a:bodyPr/>
          <a:lstStyle/>
          <a:p>
            <a:r>
              <a:rPr lang="en-GB" altLang="it-IT" dirty="0"/>
              <a:t>World first detection for quantum </a:t>
            </a:r>
            <a:r>
              <a:rPr lang="en-GB" altLang="it-IT" dirty="0" err="1"/>
              <a:t>gradiometry</a:t>
            </a:r>
            <a:endParaRPr lang="en-GB" altLang="it-IT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126999" y="980728"/>
            <a:ext cx="11297593" cy="148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A648F"/>
              </a:buClr>
              <a:buSzPct val="80000"/>
              <a:buFont typeface="Wingdings" panose="05000000000000000000" pitchFamily="2" charset="2"/>
              <a:buChar char="o"/>
              <a:defRPr sz="2800" b="0">
                <a:solidFill>
                  <a:schemeClr val="bg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A648F"/>
              </a:buClr>
              <a:buChar char="–"/>
              <a:defRPr sz="2800" b="0">
                <a:solidFill>
                  <a:schemeClr val="bg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A648F"/>
              </a:buClr>
              <a:buSzPct val="65000"/>
              <a:buFont typeface="Wingdings" panose="05000000000000000000" pitchFamily="2" charset="2"/>
              <a:buChar char="o"/>
              <a:defRPr sz="2800" b="0">
                <a:solidFill>
                  <a:schemeClr val="bg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A648F"/>
              </a:buClr>
              <a:buSzPct val="80000"/>
              <a:buChar char="–"/>
              <a:defRPr sz="2800" b="0">
                <a:solidFill>
                  <a:schemeClr val="bg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A648F"/>
              </a:buClr>
              <a:buSzPct val="90000"/>
              <a:buChar char="»"/>
              <a:defRPr sz="2800" b="0">
                <a:solidFill>
                  <a:schemeClr val="bg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90000"/>
              <a:buChar char="»"/>
              <a:defRPr sz="2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90000"/>
              <a:buChar char="»"/>
              <a:defRPr sz="2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90000"/>
              <a:buChar char="»"/>
              <a:defRPr sz="2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90000"/>
              <a:buChar char="»"/>
              <a:defRPr sz="2800" b="1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A648F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</a:rPr>
              <a:t>Survey over tunnel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A648F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A648F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A648F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A648F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A648F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itchFamily="34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A648F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itchFamily="34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A648F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 pitchFamily="34" charset="-128"/>
            </a:endParaRPr>
          </a:p>
        </p:txBody>
      </p:sp>
      <p:cxnSp>
        <p:nvCxnSpPr>
          <p:cNvPr id="70" name="Straight Arrow Connector 69"/>
          <p:cNvCxnSpPr/>
          <p:nvPr/>
        </p:nvCxnSpPr>
        <p:spPr bwMode="auto">
          <a:xfrm>
            <a:off x="14160896" y="1160489"/>
            <a:ext cx="0" cy="78274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71" name="TextBox 70"/>
          <p:cNvSpPr txBox="1"/>
          <p:nvPr/>
        </p:nvSpPr>
        <p:spPr>
          <a:xfrm>
            <a:off x="14196167" y="1272125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ECECEC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2 m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155876" y="1844824"/>
            <a:ext cx="5292052" cy="38884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4374" y="1871467"/>
            <a:ext cx="6630956" cy="37299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95600" y="5877272"/>
            <a:ext cx="9720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Tunnel centre localised to: ±0.19 m, horizontal; -0.59/+2.3 m, vertical  </a:t>
            </a:r>
          </a:p>
        </p:txBody>
      </p:sp>
    </p:spTree>
    <p:extLst>
      <p:ext uri="{BB962C8B-B14F-4D97-AF65-F5344CB8AC3E}">
        <p14:creationId xmlns:p14="http://schemas.microsoft.com/office/powerpoint/2010/main" val="247000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49170"/>
          <a:stretch/>
        </p:blipFill>
        <p:spPr>
          <a:xfrm>
            <a:off x="4655840" y="864166"/>
            <a:ext cx="7373909" cy="5445154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96875" y="-27384"/>
            <a:ext cx="7772400" cy="1143000"/>
          </a:xfrm>
        </p:spPr>
        <p:txBody>
          <a:bodyPr/>
          <a:lstStyle/>
          <a:p>
            <a:r>
              <a:rPr lang="en-GB" altLang="it-IT" dirty="0"/>
              <a:t>Enabling Gravity Cartography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126998" y="980728"/>
            <a:ext cx="4960889" cy="148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A648F"/>
              </a:buClr>
              <a:buSzPct val="80000"/>
              <a:buFont typeface="Wingdings" panose="05000000000000000000" pitchFamily="2" charset="2"/>
              <a:buChar char="o"/>
              <a:defRPr sz="2800" b="0">
                <a:solidFill>
                  <a:schemeClr val="bg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A648F"/>
              </a:buClr>
              <a:buChar char="–"/>
              <a:defRPr sz="2800" b="0">
                <a:solidFill>
                  <a:schemeClr val="bg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A648F"/>
              </a:buClr>
              <a:buSzPct val="65000"/>
              <a:buFont typeface="Wingdings" panose="05000000000000000000" pitchFamily="2" charset="2"/>
              <a:buChar char="o"/>
              <a:defRPr sz="2800" b="0">
                <a:solidFill>
                  <a:schemeClr val="bg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A648F"/>
              </a:buClr>
              <a:buSzPct val="80000"/>
              <a:buChar char="–"/>
              <a:defRPr sz="2800" b="0">
                <a:solidFill>
                  <a:schemeClr val="bg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A648F"/>
              </a:buClr>
              <a:buSzPct val="90000"/>
              <a:buChar char="»"/>
              <a:defRPr sz="2800" b="0">
                <a:solidFill>
                  <a:schemeClr val="bg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90000"/>
              <a:buChar char="»"/>
              <a:defRPr sz="2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90000"/>
              <a:buChar char="»"/>
              <a:defRPr sz="2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90000"/>
              <a:buChar char="»"/>
              <a:defRPr sz="2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90000"/>
              <a:buChar char="»"/>
              <a:defRPr sz="2800" b="1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A648F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</a:rPr>
              <a:t>Relevant to a range of applications, including:</a:t>
            </a:r>
          </a:p>
          <a:p>
            <a:pPr marL="742950" marR="0" lvl="1" indent="-28575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A64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Water monitoring</a:t>
            </a:r>
          </a:p>
          <a:p>
            <a:pPr marL="742950" marR="0" lvl="1" indent="-28575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A64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Infrastructure </a:t>
            </a:r>
          </a:p>
          <a:p>
            <a:pPr marL="742950" marR="0" lvl="1" indent="-28575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A64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Archaeology</a:t>
            </a:r>
          </a:p>
          <a:p>
            <a:pPr marL="742950" marR="0" lvl="1" indent="-28575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A64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Agriculture</a:t>
            </a:r>
          </a:p>
          <a:p>
            <a:pPr marL="742950" marR="0" lvl="1" indent="-28575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A64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it-IT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+mn-cs"/>
              </a:rPr>
              <a:t>Navigation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4544166" y="836712"/>
            <a:ext cx="543721" cy="350912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srgbClr val="ECECEC"/>
              </a:solidFill>
              <a:effectLst/>
              <a:uLnTx/>
              <a:uFillTx/>
              <a:latin typeface="Arial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202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172284" y="43991"/>
            <a:ext cx="11698873" cy="86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ECECEC"/>
                </a:solidFill>
                <a:latin typeface="Arial" charset="0"/>
                <a:ea typeface="MS PGothic" pitchFamily="32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ECECEC"/>
                </a:solidFill>
                <a:latin typeface="Arial" charset="0"/>
                <a:ea typeface="MS PGothic" pitchFamily="32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ECECEC"/>
                </a:solidFill>
                <a:latin typeface="Arial" charset="0"/>
                <a:ea typeface="MS PGothic" pitchFamily="32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ECECEC"/>
                </a:solidFill>
                <a:latin typeface="Arial" charset="0"/>
                <a:ea typeface="MS PGothic" pitchFamily="32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ECECEC"/>
                </a:solidFill>
                <a:latin typeface="Arial" charset="0"/>
                <a:ea typeface="MS PGothic" pitchFamily="32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ECECEC"/>
                </a:solidFill>
                <a:latin typeface="Arial" charset="0"/>
                <a:ea typeface="MS PGothic" pitchFamily="32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ECECEC"/>
                </a:solidFill>
                <a:latin typeface="Arial" charset="0"/>
                <a:ea typeface="MS PGothic" pitchFamily="32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ECECEC"/>
                </a:solidFill>
                <a:latin typeface="Arial" charset="0"/>
                <a:ea typeface="MS PGothic" pitchFamily="32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ECECEC"/>
                </a:solidFill>
                <a:latin typeface="Arial" charset="0"/>
                <a:ea typeface="MS PGothic" pitchFamily="32" charset="-128"/>
              </a:defRPr>
            </a:lvl9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altLang="en-US" dirty="0">
                <a:solidFill>
                  <a:srgbClr val="0A648F"/>
                </a:solidFill>
                <a:latin typeface="Georgia" pitchFamily="16" charset="0"/>
              </a:rPr>
              <a:t>Geophysics </a:t>
            </a: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A648F"/>
                </a:solidFill>
                <a:effectLst/>
                <a:uLnTx/>
                <a:uFillTx/>
                <a:latin typeface="Georgia" pitchFamily="16" charset="0"/>
                <a:ea typeface="MS PGothic" pitchFamily="32" charset="-128"/>
                <a:cs typeface="+mn-cs"/>
              </a:rPr>
              <a:t>Space Applications for Atom Interferometry</a:t>
            </a:r>
          </a:p>
        </p:txBody>
      </p:sp>
      <p:sp>
        <p:nvSpPr>
          <p:cNvPr id="3" name="Notched Right Arrow 2"/>
          <p:cNvSpPr/>
          <p:nvPr/>
        </p:nvSpPr>
        <p:spPr bwMode="auto">
          <a:xfrm>
            <a:off x="609600" y="1235242"/>
            <a:ext cx="11069053" cy="593558"/>
          </a:xfrm>
          <a:prstGeom prst="notchedRightArrow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en-GB" sz="2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MS PGothic" pitchFamily="32" charset="-128"/>
              <a:cs typeface="+mn-cs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9625208" y="1233905"/>
            <a:ext cx="0" cy="593558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898124" y="731186"/>
            <a:ext cx="1449036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 b="1">
                <a:solidFill>
                  <a:srgbClr val="ECECEC"/>
                </a:solidFill>
                <a:latin typeface="Arial" charset="0"/>
                <a:ea typeface="MS PGothic" pitchFamily="32" charset="-128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 b="1">
                <a:solidFill>
                  <a:srgbClr val="ECECEC"/>
                </a:solidFill>
                <a:latin typeface="Arial" charset="0"/>
                <a:ea typeface="MS PGothic" pitchFamily="32" charset="-128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 b="1">
                <a:solidFill>
                  <a:srgbClr val="ECECEC"/>
                </a:solidFill>
                <a:latin typeface="Arial" charset="0"/>
                <a:ea typeface="MS PGothic" pitchFamily="32" charset="-128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 b="1">
                <a:solidFill>
                  <a:srgbClr val="ECECEC"/>
                </a:solidFill>
                <a:latin typeface="Arial" charset="0"/>
                <a:ea typeface="MS PGothic" pitchFamily="32" charset="-128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 b="1">
                <a:solidFill>
                  <a:srgbClr val="ECECEC"/>
                </a:solidFill>
                <a:latin typeface="Arial" charset="0"/>
                <a:ea typeface="MS PGothic" pitchFamily="32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 b="1">
                <a:solidFill>
                  <a:srgbClr val="ECECEC"/>
                </a:solidFill>
                <a:latin typeface="Arial" charset="0"/>
                <a:ea typeface="MS PGothic" pitchFamily="32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 b="1">
                <a:solidFill>
                  <a:srgbClr val="ECECEC"/>
                </a:solidFill>
                <a:latin typeface="Arial" charset="0"/>
                <a:ea typeface="MS PGothic" pitchFamily="32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 b="1">
                <a:solidFill>
                  <a:srgbClr val="ECECEC"/>
                </a:solidFill>
                <a:latin typeface="Arial" charset="0"/>
                <a:ea typeface="MS PGothic" pitchFamily="32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800" b="1">
                <a:solidFill>
                  <a:srgbClr val="ECECEC"/>
                </a:solidFill>
                <a:latin typeface="Arial" charset="0"/>
                <a:ea typeface="MS PGothic" pitchFamily="32" charset="-128"/>
              </a:defRPr>
            </a:lvl9pPr>
          </a:lstStyle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A648F"/>
              </a:buClr>
              <a:buSzPct val="80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en-GB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pitchFamily="32" charset="-128"/>
                <a:cs typeface="+mn-cs"/>
              </a:rPr>
              <a:t>Long term</a:t>
            </a:r>
            <a:endParaRPr kumimoji="0" lang="en-US" alt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pitchFamily="32" charset="-128"/>
              <a:cs typeface="+mn-cs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8E55CF21-E1F8-4A95-9B01-CFE6494E5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257" y="1827463"/>
            <a:ext cx="2300406" cy="4681963"/>
          </a:xfrm>
          <a:prstGeom prst="rect">
            <a:avLst/>
          </a:prstGeom>
          <a:noFill/>
          <a:ln>
            <a:noFill/>
          </a:ln>
          <a:effectLst>
            <a:outerShdw dist="139498" dir="2700000" algn="ctr" rotWithShape="0">
              <a:srgbClr val="333333">
                <a:alpha val="6501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8DC421D2-CEB9-42FA-BF08-B74441BCE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4126" y="5393389"/>
            <a:ext cx="3113087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ECECE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ECECE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ECECE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ECECE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ECECE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ECECE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ECECE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ECECE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ECECE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l-GR" alt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Ψ </a:t>
            </a:r>
            <a:r>
              <a:rPr kumimoji="0" lang="en-GB" alt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in the sky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alt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K Bongs, M </a:t>
            </a:r>
            <a:r>
              <a:rPr kumimoji="0" lang="en-GB" alt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Holynski</a:t>
            </a:r>
            <a:r>
              <a:rPr kumimoji="0" lang="en-GB" alt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&amp; Y Singh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alt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Nature Physics 11, 615 (2015)</a:t>
            </a: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F267868E-E9C5-498C-BAB9-48BBF0603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4743" y="2798101"/>
            <a:ext cx="5922513" cy="388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800" b="1">
                <a:solidFill>
                  <a:srgbClr val="ECECE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800" b="1">
                <a:solidFill>
                  <a:srgbClr val="ECECE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800" b="1">
                <a:solidFill>
                  <a:srgbClr val="ECECE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800" b="1">
                <a:solidFill>
                  <a:srgbClr val="ECECE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800" b="1">
                <a:solidFill>
                  <a:srgbClr val="ECECE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800" b="1">
                <a:solidFill>
                  <a:srgbClr val="ECECE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800" b="1">
                <a:solidFill>
                  <a:srgbClr val="ECECE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800" b="1">
                <a:solidFill>
                  <a:srgbClr val="ECECE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 sz="2800" b="1">
                <a:solidFill>
                  <a:srgbClr val="ECECEC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Current missions spatial resolution ≈ 100 km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Tx/>
              <a:buNone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QT gravity sensing to increase spatial and temporal resolution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80000"/>
              <a:buFontTx/>
              <a:buNone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kumimoji="0" lang="it-IT" alt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≈10 factor improvement in resolution, more localised information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A648F"/>
              </a:buClr>
              <a:buSzPct val="80000"/>
              <a:buFont typeface="Arial" panose="020B0604020202020204" pitchFamily="34" charset="0"/>
              <a:buNone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endParaRPr kumimoji="0" lang="it-IT" alt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067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56139" y="115889"/>
            <a:ext cx="331488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GB" sz="3200" b="1" dirty="0">
                <a:solidFill>
                  <a:srgbClr val="4F81BD">
                    <a:lumMod val="75000"/>
                  </a:srgbClr>
                </a:solidFill>
                <a:latin typeface="Calibri"/>
                <a:ea typeface="MS PGothic" pitchFamily="32" charset="-128"/>
                <a:cs typeface="Arial" pitchFamily="34" charset="0"/>
              </a:rPr>
              <a:t>Measuring Gravity</a:t>
            </a:r>
          </a:p>
        </p:txBody>
      </p:sp>
      <p:pic>
        <p:nvPicPr>
          <p:cNvPr id="7172" name="Picture 3" descr="Tree_and_Appl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1051" y="1120777"/>
            <a:ext cx="1871663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Box 6"/>
          <p:cNvSpPr txBox="1">
            <a:spLocks noChangeArrowheads="1"/>
          </p:cNvSpPr>
          <p:nvPr/>
        </p:nvSpPr>
        <p:spPr bwMode="auto">
          <a:xfrm>
            <a:off x="2500314" y="2492376"/>
            <a:ext cx="40990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377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2000">
                <a:solidFill>
                  <a:prstClr val="black"/>
                </a:solidFill>
                <a:latin typeface="Calibri" pitchFamily="34" charset="0"/>
                <a:ea typeface="MS PGothic" pitchFamily="32" charset="-128"/>
                <a:sym typeface="Wingdings" pitchFamily="2" charset="2"/>
              </a:rPr>
              <a:t> Dropping object next to laser ruler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847852" y="3429000"/>
            <a:ext cx="6278257" cy="286232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377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sz="2000" b="1">
                <a:solidFill>
                  <a:prstClr val="black"/>
                </a:solidFill>
                <a:latin typeface="Calibri" pitchFamily="34" charset="0"/>
                <a:ea typeface="MS PGothic" pitchFamily="32" charset="-128"/>
                <a:sym typeface="Wingdings" pitchFamily="2" charset="2"/>
              </a:rPr>
              <a:t>Advantages over classical instruments:</a:t>
            </a:r>
          </a:p>
          <a:p>
            <a:pPr defTabSz="914377"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sz="2000" b="1">
              <a:solidFill>
                <a:prstClr val="black"/>
              </a:solidFill>
              <a:latin typeface="Calibri" pitchFamily="34" charset="0"/>
              <a:ea typeface="MS PGothic" pitchFamily="32" charset="-128"/>
              <a:sym typeface="Wingdings" pitchFamily="2" charset="2"/>
            </a:endParaRPr>
          </a:p>
          <a:p>
            <a:pPr defTabSz="914377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2000">
                <a:solidFill>
                  <a:prstClr val="black"/>
                </a:solidFill>
                <a:latin typeface="Calibri" pitchFamily="34" charset="0"/>
                <a:ea typeface="MS PGothic" pitchFamily="32" charset="-128"/>
                <a:sym typeface="Wingdings" pitchFamily="2" charset="2"/>
              </a:rPr>
              <a:t> Ideal test mass (no fabrication tolerances or ageing)</a:t>
            </a:r>
          </a:p>
          <a:p>
            <a:pPr defTabSz="914377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GB" sz="2000">
              <a:solidFill>
                <a:prstClr val="black"/>
              </a:solidFill>
              <a:latin typeface="Calibri" pitchFamily="34" charset="0"/>
              <a:ea typeface="MS PGothic" pitchFamily="32" charset="-128"/>
              <a:sym typeface="Wingdings" pitchFamily="2" charset="2"/>
            </a:endParaRPr>
          </a:p>
          <a:p>
            <a:pPr defTabSz="914377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2000">
                <a:solidFill>
                  <a:prstClr val="black"/>
                </a:solidFill>
                <a:latin typeface="Calibri" pitchFamily="34" charset="0"/>
                <a:ea typeface="MS PGothic" pitchFamily="32" charset="-128"/>
                <a:sym typeface="Wingdings" pitchFamily="2" charset="2"/>
              </a:rPr>
              <a:t> Measurement versus frequency (“absolute”)</a:t>
            </a:r>
          </a:p>
          <a:p>
            <a:pPr defTabSz="914377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GB" sz="2000">
              <a:solidFill>
                <a:prstClr val="black"/>
              </a:solidFill>
              <a:latin typeface="Calibri" pitchFamily="34" charset="0"/>
              <a:ea typeface="MS PGothic" pitchFamily="32" charset="-128"/>
              <a:sym typeface="Wingdings" pitchFamily="2" charset="2"/>
            </a:endParaRPr>
          </a:p>
          <a:p>
            <a:pPr defTabSz="914377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2000">
                <a:solidFill>
                  <a:prstClr val="black"/>
                </a:solidFill>
                <a:latin typeface="Calibri" pitchFamily="34" charset="0"/>
                <a:ea typeface="MS PGothic" pitchFamily="32" charset="-128"/>
                <a:sym typeface="Wingdings" pitchFamily="2" charset="2"/>
              </a:rPr>
              <a:t> Large potential for sensitivity increase</a:t>
            </a:r>
          </a:p>
          <a:p>
            <a:pPr defTabSz="914377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GB" sz="2000">
              <a:solidFill>
                <a:prstClr val="black"/>
              </a:solidFill>
              <a:latin typeface="Calibri" pitchFamily="34" charset="0"/>
              <a:ea typeface="MS PGothic" pitchFamily="32" charset="-128"/>
              <a:sym typeface="Wingdings" pitchFamily="2" charset="2"/>
            </a:endParaRPr>
          </a:p>
          <a:p>
            <a:pPr defTabSz="914377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GB" sz="2000">
                <a:solidFill>
                  <a:prstClr val="black"/>
                </a:solidFill>
                <a:latin typeface="Calibri" pitchFamily="34" charset="0"/>
                <a:ea typeface="MS PGothic" pitchFamily="32" charset="-128"/>
                <a:sym typeface="Wingdings" pitchFamily="2" charset="2"/>
              </a:rPr>
              <a:t> Intrinsic differences possible (suppression of systematics)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79509" y="1093673"/>
            <a:ext cx="4416491" cy="1349375"/>
            <a:chOff x="1259632" y="789385"/>
            <a:chExt cx="3312368" cy="1012031"/>
          </a:xfrm>
        </p:grpSpPr>
        <p:graphicFrame>
          <p:nvGraphicFramePr>
            <p:cNvPr id="7170" name="Object 2"/>
            <p:cNvGraphicFramePr>
              <a:graphicFrameLocks noChangeAspect="1"/>
            </p:cNvGraphicFramePr>
            <p:nvPr/>
          </p:nvGraphicFramePr>
          <p:xfrm>
            <a:off x="2189560" y="789385"/>
            <a:ext cx="2382440" cy="10120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927000" imgH="393480" progId="Equation.3">
                    <p:embed/>
                  </p:oleObj>
                </mc:Choice>
                <mc:Fallback>
                  <p:oleObj name="Equation" r:id="rId3" imgW="927000" imgH="393480" progId="Equation.3">
                    <p:embed/>
                    <p:pic>
                      <p:nvPicPr>
                        <p:cNvPr id="717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89560" y="789385"/>
                          <a:ext cx="2382440" cy="101203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" name="TextBox 1"/>
            <p:cNvSpPr txBox="1"/>
            <p:nvPr/>
          </p:nvSpPr>
          <p:spPr>
            <a:xfrm>
              <a:off x="1259632" y="915566"/>
              <a:ext cx="915154" cy="623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99002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GB" sz="4800" b="1" dirty="0" err="1">
                  <a:solidFill>
                    <a:prstClr val="black"/>
                  </a:solidFill>
                  <a:latin typeface="Symbol" panose="05050102010706020507" pitchFamily="18" charset="2"/>
                  <a:ea typeface="MS PGothic" pitchFamily="32" charset="-128"/>
                </a:rPr>
                <a:t>Df</a:t>
              </a:r>
              <a:r>
                <a:rPr lang="en-GB" sz="4800" b="1" dirty="0">
                  <a:solidFill>
                    <a:prstClr val="black"/>
                  </a:solidFill>
                  <a:latin typeface="Symbol" panose="05050102010706020507" pitchFamily="18" charset="2"/>
                  <a:ea typeface="MS PGothic" pitchFamily="32" charset="-128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69994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Atom Interferometry in </a:t>
            </a:r>
            <a:r>
              <a:rPr lang="en-GB" i="1" dirty="0"/>
              <a:t>µ</a:t>
            </a:r>
            <a:r>
              <a:rPr lang="en-US" dirty="0"/>
              <a:t>g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31638" y="5061181"/>
            <a:ext cx="6261651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99002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sz="3733" b="1" dirty="0">
                <a:solidFill>
                  <a:srgbClr val="000000"/>
                </a:solidFill>
                <a:latin typeface="Arial" charset="0"/>
                <a:ea typeface="MS PGothic" pitchFamily="32" charset="-128"/>
              </a:rPr>
              <a:t>Large </a:t>
            </a:r>
            <a:r>
              <a:rPr lang="en-GB" sz="3733" b="1" i="1" dirty="0">
                <a:solidFill>
                  <a:srgbClr val="000000"/>
                </a:solidFill>
                <a:latin typeface="Times New Roman"/>
                <a:ea typeface="MS PGothic" pitchFamily="32" charset="-128"/>
              </a:rPr>
              <a:t>T</a:t>
            </a:r>
            <a:r>
              <a:rPr lang="en-GB" sz="3733" b="1" dirty="0">
                <a:solidFill>
                  <a:srgbClr val="000000"/>
                </a:solidFill>
                <a:latin typeface="Arial" charset="0"/>
                <a:ea typeface="MS PGothic" pitchFamily="32" charset="-128"/>
              </a:rPr>
              <a:t> </a:t>
            </a:r>
            <a:r>
              <a:rPr lang="en-GB" sz="3733" b="1" dirty="0">
                <a:solidFill>
                  <a:srgbClr val="000000"/>
                </a:solidFill>
                <a:latin typeface="Arial" charset="0"/>
                <a:ea typeface="MS PGothic" pitchFamily="32" charset="-128"/>
                <a:sym typeface="Wingdings" panose="05000000000000000000" pitchFamily="2" charset="2"/>
              </a:rPr>
              <a:t> large sensitivity</a:t>
            </a:r>
            <a:endParaRPr lang="en-GB" sz="3733" b="1" dirty="0">
              <a:solidFill>
                <a:srgbClr val="000000"/>
              </a:solidFill>
              <a:latin typeface="Arial" charset="0"/>
              <a:ea typeface="MS PGothic" pitchFamily="32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079777" y="1700808"/>
                <a:ext cx="2863797" cy="1186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733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GB" sz="3733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𝒈</m:t>
                      </m:r>
                      <m:r>
                        <a:rPr lang="en-GB" sz="3733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3733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3733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GB" sz="3733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  <m:sSup>
                            <m:sSupPr>
                              <m:ctrlPr>
                                <a:rPr lang="en-GB" sz="3733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3733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p>
                              <m:r>
                                <a:rPr lang="en-GB" sz="3733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en-GB" sz="3733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GB" sz="3733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GB" sz="3733" kern="0" dirty="0">
                  <a:solidFill>
                    <a:prstClr val="black"/>
                  </a:solidFill>
                  <a:latin typeface="Arial" charset="0"/>
                  <a:ea typeface="MS PGothic" pitchFamily="32" charset="-128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777" y="1700808"/>
                <a:ext cx="2863797" cy="11868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184061" y="3157723"/>
          <a:ext cx="9793085" cy="1591733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958617">
                  <a:extLst>
                    <a:ext uri="{9D8B030D-6E8A-4147-A177-3AD203B41FA5}">
                      <a16:colId xmlns:a16="http://schemas.microsoft.com/office/drawing/2014/main" val="2011229248"/>
                    </a:ext>
                  </a:extLst>
                </a:gridCol>
                <a:gridCol w="1958617">
                  <a:extLst>
                    <a:ext uri="{9D8B030D-6E8A-4147-A177-3AD203B41FA5}">
                      <a16:colId xmlns:a16="http://schemas.microsoft.com/office/drawing/2014/main" val="2757279806"/>
                    </a:ext>
                  </a:extLst>
                </a:gridCol>
                <a:gridCol w="1958617">
                  <a:extLst>
                    <a:ext uri="{9D8B030D-6E8A-4147-A177-3AD203B41FA5}">
                      <a16:colId xmlns:a16="http://schemas.microsoft.com/office/drawing/2014/main" val="1246438547"/>
                    </a:ext>
                  </a:extLst>
                </a:gridCol>
                <a:gridCol w="1958617">
                  <a:extLst>
                    <a:ext uri="{9D8B030D-6E8A-4147-A177-3AD203B41FA5}">
                      <a16:colId xmlns:a16="http://schemas.microsoft.com/office/drawing/2014/main" val="2281993002"/>
                    </a:ext>
                  </a:extLst>
                </a:gridCol>
                <a:gridCol w="1958617">
                  <a:extLst>
                    <a:ext uri="{9D8B030D-6E8A-4147-A177-3AD203B41FA5}">
                      <a16:colId xmlns:a16="http://schemas.microsoft.com/office/drawing/2014/main" val="2099673292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r>
                        <a:rPr lang="en-GB" sz="2100" dirty="0">
                          <a:solidFill>
                            <a:schemeClr val="bg1"/>
                          </a:solidFill>
                        </a:rPr>
                        <a:t>T=100ms</a:t>
                      </a:r>
                    </a:p>
                    <a:p>
                      <a:r>
                        <a:rPr lang="en-GB" sz="2100" dirty="0">
                          <a:solidFill>
                            <a:schemeClr val="bg1"/>
                          </a:solidFill>
                        </a:rPr>
                        <a:t>N=10</a:t>
                      </a:r>
                      <a:r>
                        <a:rPr lang="en-GB" sz="2100" baseline="30000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100" dirty="0">
                          <a:solidFill>
                            <a:schemeClr val="bg1"/>
                          </a:solidFill>
                        </a:rPr>
                        <a:t>T=1s</a:t>
                      </a:r>
                    </a:p>
                    <a:p>
                      <a:r>
                        <a:rPr lang="en-GB" sz="2100" dirty="0">
                          <a:solidFill>
                            <a:schemeClr val="bg1"/>
                          </a:solidFill>
                        </a:rPr>
                        <a:t>N=10</a:t>
                      </a:r>
                      <a:r>
                        <a:rPr lang="en-GB" sz="2100" baseline="30000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100" dirty="0">
                          <a:solidFill>
                            <a:schemeClr val="bg1"/>
                          </a:solidFill>
                        </a:rPr>
                        <a:t>T=10s </a:t>
                      </a:r>
                    </a:p>
                    <a:p>
                      <a:r>
                        <a:rPr lang="en-GB" sz="2100" dirty="0">
                          <a:solidFill>
                            <a:schemeClr val="bg1"/>
                          </a:solidFill>
                        </a:rPr>
                        <a:t>N=10</a:t>
                      </a:r>
                      <a:r>
                        <a:rPr lang="en-GB" sz="2100" baseline="30000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100" dirty="0">
                          <a:solidFill>
                            <a:schemeClr val="bg1"/>
                          </a:solidFill>
                        </a:rPr>
                        <a:t>T=1s </a:t>
                      </a:r>
                    </a:p>
                    <a:p>
                      <a:r>
                        <a:rPr lang="en-GB" sz="2100" dirty="0">
                          <a:solidFill>
                            <a:schemeClr val="bg1"/>
                          </a:solidFill>
                        </a:rPr>
                        <a:t>N=10</a:t>
                      </a:r>
                      <a:r>
                        <a:rPr lang="en-GB" sz="2100" baseline="30000" dirty="0">
                          <a:solidFill>
                            <a:schemeClr val="bg1"/>
                          </a:solidFill>
                        </a:rPr>
                        <a:t>6</a:t>
                      </a:r>
                    </a:p>
                    <a:p>
                      <a:r>
                        <a:rPr lang="en-GB" sz="2100" dirty="0">
                          <a:solidFill>
                            <a:schemeClr val="bg1"/>
                          </a:solidFill>
                        </a:rPr>
                        <a:t>100</a:t>
                      </a:r>
                      <a:r>
                        <a:rPr lang="en-GB" sz="2100" baseline="0" dirty="0">
                          <a:solidFill>
                            <a:schemeClr val="bg1"/>
                          </a:solidFill>
                        </a:rPr>
                        <a:t> pulses</a:t>
                      </a:r>
                      <a:endParaRPr lang="en-GB" sz="21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GB" sz="2100" dirty="0">
                          <a:solidFill>
                            <a:schemeClr val="bg1"/>
                          </a:solidFill>
                        </a:rPr>
                        <a:t>T=1s</a:t>
                      </a:r>
                      <a:endParaRPr lang="en-GB" sz="2100" baseline="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GB" sz="2100" baseline="0" dirty="0">
                          <a:solidFill>
                            <a:schemeClr val="bg1"/>
                          </a:solidFill>
                        </a:rPr>
                        <a:t>N=10</a:t>
                      </a:r>
                      <a:r>
                        <a:rPr lang="en-GB" sz="2100" baseline="30000" dirty="0">
                          <a:solidFill>
                            <a:schemeClr val="bg1"/>
                          </a:solidFill>
                        </a:rPr>
                        <a:t>8</a:t>
                      </a:r>
                      <a:r>
                        <a:rPr lang="en-GB" sz="21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r>
                        <a:rPr lang="en-GB" sz="2100" baseline="0" dirty="0">
                          <a:solidFill>
                            <a:schemeClr val="bg1"/>
                          </a:solidFill>
                        </a:rPr>
                        <a:t>1000 pulses</a:t>
                      </a:r>
                      <a:endParaRPr lang="en-GB" sz="21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733685287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r>
                        <a:rPr lang="en-GB" sz="2100" dirty="0">
                          <a:solidFill>
                            <a:schemeClr val="bg1"/>
                          </a:solidFill>
                        </a:rPr>
                        <a:t>6 10</a:t>
                      </a:r>
                      <a:r>
                        <a:rPr lang="en-GB" sz="2100" baseline="30000" dirty="0">
                          <a:solidFill>
                            <a:schemeClr val="bg1"/>
                          </a:solidFill>
                        </a:rPr>
                        <a:t>-9</a:t>
                      </a:r>
                      <a:r>
                        <a:rPr lang="en-GB" sz="2100" dirty="0">
                          <a:solidFill>
                            <a:schemeClr val="bg1"/>
                          </a:solidFill>
                        </a:rPr>
                        <a:t> m/s</a:t>
                      </a:r>
                      <a:r>
                        <a:rPr lang="en-GB" sz="2100" baseline="300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dirty="0">
                          <a:solidFill>
                            <a:schemeClr val="bg1"/>
                          </a:solidFill>
                        </a:rPr>
                        <a:t>6 10</a:t>
                      </a:r>
                      <a:r>
                        <a:rPr lang="en-GB" sz="2100" baseline="30000" dirty="0">
                          <a:solidFill>
                            <a:schemeClr val="bg1"/>
                          </a:solidFill>
                        </a:rPr>
                        <a:t>-11</a:t>
                      </a:r>
                      <a:r>
                        <a:rPr lang="en-GB" sz="2100" dirty="0">
                          <a:solidFill>
                            <a:schemeClr val="bg1"/>
                          </a:solidFill>
                        </a:rPr>
                        <a:t> m/s</a:t>
                      </a:r>
                      <a:r>
                        <a:rPr lang="en-GB" sz="2100" baseline="300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dirty="0">
                          <a:solidFill>
                            <a:schemeClr val="bg1"/>
                          </a:solidFill>
                        </a:rPr>
                        <a:t>6 10</a:t>
                      </a:r>
                      <a:r>
                        <a:rPr lang="en-GB" sz="2100" baseline="30000" dirty="0">
                          <a:solidFill>
                            <a:schemeClr val="bg1"/>
                          </a:solidFill>
                        </a:rPr>
                        <a:t>-13</a:t>
                      </a:r>
                      <a:r>
                        <a:rPr lang="en-GB" sz="2100" dirty="0">
                          <a:solidFill>
                            <a:schemeClr val="bg1"/>
                          </a:solidFill>
                        </a:rPr>
                        <a:t> m/s</a:t>
                      </a:r>
                      <a:r>
                        <a:rPr lang="en-GB" sz="2100" baseline="300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dirty="0">
                          <a:solidFill>
                            <a:schemeClr val="bg1"/>
                          </a:solidFill>
                        </a:rPr>
                        <a:t>6 10</a:t>
                      </a:r>
                      <a:r>
                        <a:rPr lang="en-GB" sz="2100" baseline="30000" dirty="0">
                          <a:solidFill>
                            <a:schemeClr val="bg1"/>
                          </a:solidFill>
                        </a:rPr>
                        <a:t>-13</a:t>
                      </a:r>
                      <a:r>
                        <a:rPr lang="en-GB" sz="2100" dirty="0">
                          <a:solidFill>
                            <a:schemeClr val="bg1"/>
                          </a:solidFill>
                        </a:rPr>
                        <a:t> m/s</a:t>
                      </a:r>
                      <a:r>
                        <a:rPr lang="en-GB" sz="2100" baseline="300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dirty="0">
                          <a:solidFill>
                            <a:schemeClr val="bg1"/>
                          </a:solidFill>
                        </a:rPr>
                        <a:t>3 10</a:t>
                      </a:r>
                      <a:r>
                        <a:rPr lang="en-GB" sz="2100" baseline="30000" dirty="0">
                          <a:solidFill>
                            <a:schemeClr val="bg1"/>
                          </a:solidFill>
                        </a:rPr>
                        <a:t>-14</a:t>
                      </a:r>
                      <a:r>
                        <a:rPr lang="en-GB" sz="2100" dirty="0">
                          <a:solidFill>
                            <a:schemeClr val="bg1"/>
                          </a:solidFill>
                        </a:rPr>
                        <a:t> m/s</a:t>
                      </a:r>
                      <a:r>
                        <a:rPr lang="en-GB" sz="2100" baseline="300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744921188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016213" y="1656351"/>
            <a:ext cx="4416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99002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sz="2400" b="1" dirty="0">
                <a:solidFill>
                  <a:srgbClr val="FF0000"/>
                </a:solidFill>
                <a:latin typeface="Arial" charset="0"/>
                <a:ea typeface="MS PGothic" pitchFamily="32" charset="-128"/>
              </a:rPr>
              <a:t>GRACE reference:</a:t>
            </a:r>
          </a:p>
          <a:p>
            <a:pPr defTabSz="599002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GB" sz="2400" b="1" dirty="0">
                <a:solidFill>
                  <a:srgbClr val="FF0000"/>
                </a:solidFill>
                <a:latin typeface="Arial" charset="0"/>
                <a:ea typeface="MS PGothic" pitchFamily="32" charset="-128"/>
              </a:rPr>
              <a:t>ONERA Superstar Accelerometer: 10</a:t>
            </a:r>
            <a:r>
              <a:rPr lang="en-GB" sz="2400" b="1" baseline="30000" dirty="0">
                <a:solidFill>
                  <a:srgbClr val="FF0000"/>
                </a:solidFill>
                <a:latin typeface="Arial" charset="0"/>
                <a:ea typeface="MS PGothic" pitchFamily="32" charset="-128"/>
              </a:rPr>
              <a:t>-10</a:t>
            </a:r>
            <a:r>
              <a:rPr lang="en-GB" sz="2400" b="1" dirty="0">
                <a:solidFill>
                  <a:srgbClr val="FF0000"/>
                </a:solidFill>
                <a:latin typeface="Arial" charset="0"/>
                <a:ea typeface="MS PGothic" pitchFamily="32" charset="-128"/>
              </a:rPr>
              <a:t> m/s</a:t>
            </a:r>
            <a:r>
              <a:rPr lang="en-GB" sz="2400" b="1" baseline="30000" dirty="0">
                <a:solidFill>
                  <a:srgbClr val="FF0000"/>
                </a:solidFill>
                <a:latin typeface="Arial" charset="0"/>
                <a:ea typeface="MS PGothic" pitchFamily="32" charset="-128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84492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9783EE0-058F-4162-8F92-548D482BC0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657908"/>
              </p:ext>
            </p:extLst>
          </p:nvPr>
        </p:nvGraphicFramePr>
        <p:xfrm>
          <a:off x="962753" y="1577946"/>
          <a:ext cx="9216640" cy="9829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61302">
                  <a:extLst>
                    <a:ext uri="{9D8B030D-6E8A-4147-A177-3AD203B41FA5}">
                      <a16:colId xmlns:a16="http://schemas.microsoft.com/office/drawing/2014/main" val="4189146313"/>
                    </a:ext>
                  </a:extLst>
                </a:gridCol>
                <a:gridCol w="1209223">
                  <a:extLst>
                    <a:ext uri="{9D8B030D-6E8A-4147-A177-3AD203B41FA5}">
                      <a16:colId xmlns:a16="http://schemas.microsoft.com/office/drawing/2014/main" val="898909404"/>
                    </a:ext>
                  </a:extLst>
                </a:gridCol>
                <a:gridCol w="1209223">
                  <a:extLst>
                    <a:ext uri="{9D8B030D-6E8A-4147-A177-3AD203B41FA5}">
                      <a16:colId xmlns:a16="http://schemas.microsoft.com/office/drawing/2014/main" val="526063593"/>
                    </a:ext>
                  </a:extLst>
                </a:gridCol>
                <a:gridCol w="1209223">
                  <a:extLst>
                    <a:ext uri="{9D8B030D-6E8A-4147-A177-3AD203B41FA5}">
                      <a16:colId xmlns:a16="http://schemas.microsoft.com/office/drawing/2014/main" val="3234433598"/>
                    </a:ext>
                  </a:extLst>
                </a:gridCol>
                <a:gridCol w="1209223">
                  <a:extLst>
                    <a:ext uri="{9D8B030D-6E8A-4147-A177-3AD203B41FA5}">
                      <a16:colId xmlns:a16="http://schemas.microsoft.com/office/drawing/2014/main" val="2710376819"/>
                    </a:ext>
                  </a:extLst>
                </a:gridCol>
                <a:gridCol w="1209223">
                  <a:extLst>
                    <a:ext uri="{9D8B030D-6E8A-4147-A177-3AD203B41FA5}">
                      <a16:colId xmlns:a16="http://schemas.microsoft.com/office/drawing/2014/main" val="3636276331"/>
                    </a:ext>
                  </a:extLst>
                </a:gridCol>
                <a:gridCol w="1209223">
                  <a:extLst>
                    <a:ext uri="{9D8B030D-6E8A-4147-A177-3AD203B41FA5}">
                      <a16:colId xmlns:a16="http://schemas.microsoft.com/office/drawing/2014/main" val="3663553316"/>
                    </a:ext>
                  </a:extLst>
                </a:gridCol>
              </a:tblGrid>
              <a:tr h="44714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b="1" kern="100" dirty="0">
                          <a:solidFill>
                            <a:srgbClr val="00000A"/>
                          </a:solidFill>
                          <a:effectLst/>
                          <a:latin typeface="Arial Narrow" panose="020B0606020202030204" pitchFamily="34" charset="0"/>
                          <a:ea typeface="Noto Sans CJK SC Regular"/>
                          <a:cs typeface="DejaVu Sans"/>
                        </a:rPr>
                        <a:t>Altitude (km)</a:t>
                      </a:r>
                      <a:endParaRPr lang="it-IT" sz="1600" kern="100" dirty="0">
                        <a:solidFill>
                          <a:srgbClr val="00000A"/>
                        </a:solidFill>
                        <a:effectLst/>
                        <a:latin typeface="Arial Narrow" panose="020B0606020202030204" pitchFamily="34" charset="0"/>
                        <a:ea typeface="Noto Sans CJK SC Regular"/>
                        <a:cs typeface="DejaVu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solidFill>
                            <a:srgbClr val="00000A"/>
                          </a:solidFill>
                          <a:effectLst/>
                          <a:latin typeface="Arial Narrow" panose="020B0606020202030204" pitchFamily="34" charset="0"/>
                          <a:ea typeface="Noto Sans CJK SC Regular"/>
                          <a:cs typeface="DejaVu Sans"/>
                        </a:rPr>
                        <a:t>500</a:t>
                      </a:r>
                      <a:endParaRPr lang="it-IT" sz="1600" kern="100" dirty="0">
                        <a:solidFill>
                          <a:srgbClr val="00000A"/>
                        </a:solidFill>
                        <a:effectLst/>
                        <a:latin typeface="Arial Narrow" panose="020B0606020202030204" pitchFamily="34" charset="0"/>
                        <a:ea typeface="Noto Sans CJK SC Regular"/>
                        <a:cs typeface="DejaVu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solidFill>
                            <a:srgbClr val="00000A"/>
                          </a:solidFill>
                          <a:effectLst/>
                          <a:latin typeface="Arial Narrow" panose="020B0606020202030204" pitchFamily="34" charset="0"/>
                          <a:ea typeface="Noto Sans CJK SC Regular"/>
                          <a:cs typeface="DejaVu Sans"/>
                        </a:rPr>
                        <a:t>300</a:t>
                      </a:r>
                      <a:endParaRPr lang="it-IT" sz="1600" kern="100" dirty="0">
                        <a:solidFill>
                          <a:srgbClr val="00000A"/>
                        </a:solidFill>
                        <a:effectLst/>
                        <a:latin typeface="Arial Narrow" panose="020B0606020202030204" pitchFamily="34" charset="0"/>
                        <a:ea typeface="Noto Sans CJK SC Regular"/>
                        <a:cs typeface="DejaVu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solidFill>
                            <a:srgbClr val="00000A"/>
                          </a:solidFill>
                          <a:effectLst/>
                          <a:latin typeface="Arial Narrow" panose="020B0606020202030204" pitchFamily="34" charset="0"/>
                          <a:ea typeface="Noto Sans CJK SC Regular"/>
                          <a:cs typeface="DejaVu Sans"/>
                        </a:rPr>
                        <a:t>200</a:t>
                      </a:r>
                      <a:endParaRPr lang="it-IT" sz="1600" kern="100" dirty="0">
                        <a:solidFill>
                          <a:srgbClr val="00000A"/>
                        </a:solidFill>
                        <a:effectLst/>
                        <a:latin typeface="Arial Narrow" panose="020B0606020202030204" pitchFamily="34" charset="0"/>
                        <a:ea typeface="Noto Sans CJK SC Regular"/>
                        <a:cs typeface="DejaVu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solidFill>
                            <a:srgbClr val="00000A"/>
                          </a:solidFill>
                          <a:effectLst/>
                          <a:latin typeface="Arial Narrow" panose="020B0606020202030204" pitchFamily="34" charset="0"/>
                          <a:ea typeface="Noto Sans CJK SC Regular"/>
                          <a:cs typeface="DejaVu Sans"/>
                        </a:rPr>
                        <a:t>100</a:t>
                      </a:r>
                      <a:endParaRPr lang="it-IT" sz="1600" kern="100" dirty="0">
                        <a:solidFill>
                          <a:srgbClr val="00000A"/>
                        </a:solidFill>
                        <a:effectLst/>
                        <a:latin typeface="Arial Narrow" panose="020B0606020202030204" pitchFamily="34" charset="0"/>
                        <a:ea typeface="Noto Sans CJK SC Regular"/>
                        <a:cs typeface="DejaVu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solidFill>
                            <a:srgbClr val="00000A"/>
                          </a:solidFill>
                          <a:effectLst/>
                          <a:latin typeface="Arial Narrow" panose="020B0606020202030204" pitchFamily="34" charset="0"/>
                          <a:ea typeface="Noto Sans CJK SC Regular"/>
                          <a:cs typeface="DejaVu Sans"/>
                        </a:rPr>
                        <a:t>10</a:t>
                      </a:r>
                      <a:endParaRPr lang="it-IT" sz="1600" kern="100" dirty="0">
                        <a:solidFill>
                          <a:srgbClr val="00000A"/>
                        </a:solidFill>
                        <a:effectLst/>
                        <a:latin typeface="Arial Narrow" panose="020B0606020202030204" pitchFamily="34" charset="0"/>
                        <a:ea typeface="Noto Sans CJK SC Regular"/>
                        <a:cs typeface="DejaVu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>
                          <a:solidFill>
                            <a:srgbClr val="00000A"/>
                          </a:solidFill>
                          <a:effectLst/>
                          <a:latin typeface="Arial Narrow" panose="020B0606020202030204" pitchFamily="34" charset="0"/>
                          <a:ea typeface="Noto Sans CJK SC Regular"/>
                          <a:cs typeface="DejaVu Sans"/>
                        </a:rPr>
                        <a:t>1</a:t>
                      </a:r>
                      <a:endParaRPr lang="it-IT" sz="1600" kern="100">
                        <a:solidFill>
                          <a:srgbClr val="00000A"/>
                        </a:solidFill>
                        <a:effectLst/>
                        <a:latin typeface="Arial Narrow" panose="020B0606020202030204" pitchFamily="34" charset="0"/>
                        <a:ea typeface="Noto Sans CJK SC Regular"/>
                        <a:cs typeface="DejaVu 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3186834"/>
                  </a:ext>
                </a:extLst>
              </a:tr>
              <a:tr h="5358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600" b="1" kern="100" dirty="0">
                          <a:solidFill>
                            <a:srgbClr val="00000A"/>
                          </a:solidFill>
                          <a:effectLst/>
                          <a:latin typeface="Arial Narrow" panose="020B0606020202030204" pitchFamily="34" charset="0"/>
                          <a:ea typeface="Noto Sans CJK SC Regular"/>
                          <a:cs typeface="DejaVu Sans"/>
                        </a:rPr>
                        <a:t>Spatial resolution (km)</a:t>
                      </a:r>
                      <a:endParaRPr lang="it-IT" sz="1600" kern="100" dirty="0">
                        <a:solidFill>
                          <a:srgbClr val="00000A"/>
                        </a:solidFill>
                        <a:effectLst/>
                        <a:latin typeface="Arial Narrow" panose="020B0606020202030204" pitchFamily="34" charset="0"/>
                        <a:ea typeface="Noto Sans CJK SC Regular"/>
                        <a:cs typeface="DejaVu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solidFill>
                            <a:srgbClr val="00000A"/>
                          </a:solidFill>
                          <a:effectLst/>
                          <a:latin typeface="Arial Narrow" panose="020B0606020202030204" pitchFamily="34" charset="0"/>
                          <a:ea typeface="Noto Sans CJK SC Regular"/>
                          <a:cs typeface="DejaVu Sans"/>
                        </a:rPr>
                        <a:t>100</a:t>
                      </a:r>
                      <a:endParaRPr lang="it-IT" sz="1600" kern="100" dirty="0">
                        <a:solidFill>
                          <a:srgbClr val="00000A"/>
                        </a:solidFill>
                        <a:effectLst/>
                        <a:latin typeface="Arial Narrow" panose="020B0606020202030204" pitchFamily="34" charset="0"/>
                        <a:ea typeface="Noto Sans CJK SC Regular"/>
                        <a:cs typeface="DejaVu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>
                          <a:solidFill>
                            <a:srgbClr val="00000A"/>
                          </a:solidFill>
                          <a:effectLst/>
                          <a:latin typeface="Arial Narrow" panose="020B0606020202030204" pitchFamily="34" charset="0"/>
                          <a:ea typeface="Noto Sans CJK SC Regular"/>
                          <a:cs typeface="DejaVu Sans"/>
                        </a:rPr>
                        <a:t>60</a:t>
                      </a:r>
                      <a:endParaRPr lang="it-IT" sz="1600" kern="100">
                        <a:solidFill>
                          <a:srgbClr val="00000A"/>
                        </a:solidFill>
                        <a:effectLst/>
                        <a:latin typeface="Arial Narrow" panose="020B0606020202030204" pitchFamily="34" charset="0"/>
                        <a:ea typeface="Noto Sans CJK SC Regular"/>
                        <a:cs typeface="DejaVu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>
                          <a:solidFill>
                            <a:srgbClr val="00000A"/>
                          </a:solidFill>
                          <a:effectLst/>
                          <a:latin typeface="Arial Narrow" panose="020B0606020202030204" pitchFamily="34" charset="0"/>
                          <a:ea typeface="Noto Sans CJK SC Regular"/>
                          <a:cs typeface="DejaVu Sans"/>
                        </a:rPr>
                        <a:t>40</a:t>
                      </a:r>
                      <a:endParaRPr lang="it-IT" sz="1600" kern="100">
                        <a:solidFill>
                          <a:srgbClr val="00000A"/>
                        </a:solidFill>
                        <a:effectLst/>
                        <a:latin typeface="Arial Narrow" panose="020B0606020202030204" pitchFamily="34" charset="0"/>
                        <a:ea typeface="Noto Sans CJK SC Regular"/>
                        <a:cs typeface="DejaVu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>
                          <a:solidFill>
                            <a:srgbClr val="00000A"/>
                          </a:solidFill>
                          <a:effectLst/>
                          <a:latin typeface="Arial Narrow" panose="020B0606020202030204" pitchFamily="34" charset="0"/>
                          <a:ea typeface="Noto Sans CJK SC Regular"/>
                          <a:cs typeface="DejaVu Sans"/>
                        </a:rPr>
                        <a:t>20</a:t>
                      </a:r>
                      <a:endParaRPr lang="it-IT" sz="1600" kern="100">
                        <a:solidFill>
                          <a:srgbClr val="00000A"/>
                        </a:solidFill>
                        <a:effectLst/>
                        <a:latin typeface="Arial Narrow" panose="020B0606020202030204" pitchFamily="34" charset="0"/>
                        <a:ea typeface="Noto Sans CJK SC Regular"/>
                        <a:cs typeface="DejaVu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solidFill>
                            <a:srgbClr val="00000A"/>
                          </a:solidFill>
                          <a:effectLst/>
                          <a:latin typeface="Arial Narrow" panose="020B0606020202030204" pitchFamily="34" charset="0"/>
                          <a:ea typeface="Noto Sans CJK SC Regular"/>
                          <a:cs typeface="DejaVu Sans"/>
                        </a:rPr>
                        <a:t>2</a:t>
                      </a:r>
                      <a:endParaRPr lang="it-IT" sz="1600" kern="100" dirty="0">
                        <a:solidFill>
                          <a:srgbClr val="00000A"/>
                        </a:solidFill>
                        <a:effectLst/>
                        <a:latin typeface="Arial Narrow" panose="020B0606020202030204" pitchFamily="34" charset="0"/>
                        <a:ea typeface="Noto Sans CJK SC Regular"/>
                        <a:cs typeface="DejaVu San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kern="100" dirty="0">
                          <a:solidFill>
                            <a:srgbClr val="00000A"/>
                          </a:solidFill>
                          <a:effectLst/>
                          <a:latin typeface="Arial Narrow" panose="020B0606020202030204" pitchFamily="34" charset="0"/>
                          <a:ea typeface="Noto Sans CJK SC Regular"/>
                          <a:cs typeface="DejaVu Sans"/>
                        </a:rPr>
                        <a:t>0.2</a:t>
                      </a:r>
                      <a:endParaRPr lang="it-IT" sz="1600" kern="100" dirty="0">
                        <a:solidFill>
                          <a:srgbClr val="00000A"/>
                        </a:solidFill>
                        <a:effectLst/>
                        <a:latin typeface="Arial Narrow" panose="020B0606020202030204" pitchFamily="34" charset="0"/>
                        <a:ea typeface="Noto Sans CJK SC Regular"/>
                        <a:cs typeface="DejaVu San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910589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6F376B01-B4A3-4CE9-AFDE-4AD9D207E2FE}"/>
              </a:ext>
            </a:extLst>
          </p:cNvPr>
          <p:cNvSpPr txBox="1"/>
          <p:nvPr/>
        </p:nvSpPr>
        <p:spPr>
          <a:xfrm>
            <a:off x="854117" y="1109186"/>
            <a:ext cx="104258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Achievable spatial resolution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with a single sensor sensitivity of 10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-12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 m s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-2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: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/>
              <a:cs typeface="+mn-cs"/>
            </a:endParaRPr>
          </a:p>
        </p:txBody>
      </p:sp>
      <p:sp>
        <p:nvSpPr>
          <p:cNvPr id="18" name="Text Box 1"/>
          <p:cNvSpPr txBox="1">
            <a:spLocks noChangeArrowheads="1"/>
          </p:cNvSpPr>
          <p:nvPr/>
        </p:nvSpPr>
        <p:spPr bwMode="auto">
          <a:xfrm>
            <a:off x="193716" y="39227"/>
            <a:ext cx="11698873" cy="86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ECECEC"/>
                </a:solidFill>
                <a:latin typeface="Arial" charset="0"/>
                <a:ea typeface="MS PGothic" pitchFamily="32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ECECEC"/>
                </a:solidFill>
                <a:latin typeface="Arial" charset="0"/>
                <a:ea typeface="MS PGothic" pitchFamily="32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ECECEC"/>
                </a:solidFill>
                <a:latin typeface="Arial" charset="0"/>
                <a:ea typeface="MS PGothic" pitchFamily="32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ECECEC"/>
                </a:solidFill>
                <a:latin typeface="Arial" charset="0"/>
                <a:ea typeface="MS PGothic" pitchFamily="32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ECECEC"/>
                </a:solidFill>
                <a:latin typeface="Arial" charset="0"/>
                <a:ea typeface="MS PGothic" pitchFamily="32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ECECEC"/>
                </a:solidFill>
                <a:latin typeface="Arial" charset="0"/>
                <a:ea typeface="MS PGothic" pitchFamily="32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ECECEC"/>
                </a:solidFill>
                <a:latin typeface="Arial" charset="0"/>
                <a:ea typeface="MS PGothic" pitchFamily="32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ECECEC"/>
                </a:solidFill>
                <a:latin typeface="Arial" charset="0"/>
                <a:ea typeface="MS PGothic" pitchFamily="32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ECECEC"/>
                </a:solidFill>
                <a:latin typeface="Arial" charset="0"/>
                <a:ea typeface="MS PGothic" pitchFamily="32" charset="-128"/>
              </a:defRPr>
            </a:lvl9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A648F"/>
                </a:solidFill>
                <a:effectLst/>
                <a:uLnTx/>
                <a:uFillTx/>
                <a:latin typeface="Georgia" pitchFamily="16" charset="0"/>
                <a:ea typeface="MS PGothic" pitchFamily="32" charset="-128"/>
                <a:cs typeface="+mn-cs"/>
              </a:rPr>
              <a:t>Instrument capabilities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264ED38-DC43-4CB5-96EE-9AAA0FD6D4F9}"/>
              </a:ext>
            </a:extLst>
          </p:cNvPr>
          <p:cNvCxnSpPr/>
          <p:nvPr/>
        </p:nvCxnSpPr>
        <p:spPr bwMode="auto">
          <a:xfrm flipH="1">
            <a:off x="965200" y="3327400"/>
            <a:ext cx="10314780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E1AFFDAF-E3E2-4811-A941-CB482788679A}"/>
              </a:ext>
            </a:extLst>
          </p:cNvPr>
          <p:cNvSpPr/>
          <p:nvPr/>
        </p:nvSpPr>
        <p:spPr>
          <a:xfrm>
            <a:off x="9659866" y="2676948"/>
            <a:ext cx="178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00" cap="none" spc="0" normalizeH="0" baseline="0" noProof="0" dirty="0">
                <a:ln>
                  <a:noFill/>
                </a:ln>
                <a:solidFill>
                  <a:srgbClr val="00000A"/>
                </a:solidFill>
                <a:effectLst/>
                <a:uLnTx/>
                <a:uFillTx/>
                <a:latin typeface="Arial Narrow" panose="020B0606020202030204" pitchFamily="34" charset="0"/>
                <a:ea typeface="Noto Sans CJK SC Regular"/>
                <a:cs typeface="DejaVu Sans"/>
              </a:rPr>
              <a:t>Spatial scale (km)</a:t>
            </a:r>
            <a:endParaRPr kumimoji="0" lang="it-IT" sz="1800" b="0" i="0" u="none" strike="noStrike" kern="100" cap="none" spc="0" normalizeH="0" baseline="0" noProof="0" dirty="0">
              <a:ln>
                <a:noFill/>
              </a:ln>
              <a:solidFill>
                <a:srgbClr val="00000A"/>
              </a:solidFill>
              <a:effectLst/>
              <a:uLnTx/>
              <a:uFillTx/>
              <a:latin typeface="Arial Narrow" panose="020B0606020202030204" pitchFamily="34" charset="0"/>
              <a:ea typeface="Noto Sans CJK SC Regular"/>
              <a:cs typeface="DejaVu San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76293B-F49E-4108-86DD-578A44870FA4}"/>
              </a:ext>
            </a:extLst>
          </p:cNvPr>
          <p:cNvSpPr/>
          <p:nvPr/>
        </p:nvSpPr>
        <p:spPr>
          <a:xfrm>
            <a:off x="10989516" y="2977633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srgbClr val="00000A"/>
                </a:solidFill>
                <a:effectLst/>
                <a:uLnTx/>
                <a:uFillTx/>
                <a:latin typeface="Arial Narrow" panose="020B0606020202030204" pitchFamily="34" charset="0"/>
                <a:ea typeface="Noto Sans CJK SC Regular"/>
                <a:cs typeface="DejaVu Sans"/>
              </a:rPr>
              <a:t>0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226F8-3B43-463D-9DD1-C861692B0076}"/>
              </a:ext>
            </a:extLst>
          </p:cNvPr>
          <p:cNvSpPr/>
          <p:nvPr/>
        </p:nvSpPr>
        <p:spPr>
          <a:xfrm>
            <a:off x="8144716" y="2977633"/>
            <a:ext cx="290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srgbClr val="00000A"/>
                </a:solidFill>
                <a:effectLst/>
                <a:uLnTx/>
                <a:uFillTx/>
                <a:latin typeface="Arial Narrow" panose="020B0606020202030204" pitchFamily="34" charset="0"/>
                <a:ea typeface="Noto Sans CJK SC Regular"/>
                <a:cs typeface="DejaVu Sans"/>
              </a:rPr>
              <a:t>1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B62DDF-5549-4C3E-A480-08890C6A9FF0}"/>
              </a:ext>
            </a:extLst>
          </p:cNvPr>
          <p:cNvSpPr/>
          <p:nvPr/>
        </p:nvSpPr>
        <p:spPr>
          <a:xfrm>
            <a:off x="5554660" y="2977633"/>
            <a:ext cx="396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srgbClr val="00000A"/>
                </a:solidFill>
                <a:effectLst/>
                <a:uLnTx/>
                <a:uFillTx/>
                <a:latin typeface="Arial Narrow" panose="020B0606020202030204" pitchFamily="34" charset="0"/>
                <a:ea typeface="Noto Sans CJK SC Regular"/>
                <a:cs typeface="DejaVu Sans"/>
              </a:rPr>
              <a:t>10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92CFAA0-8AD4-4FE0-AFAC-20356078BC70}"/>
              </a:ext>
            </a:extLst>
          </p:cNvPr>
          <p:cNvSpPr/>
          <p:nvPr/>
        </p:nvSpPr>
        <p:spPr>
          <a:xfrm>
            <a:off x="3279572" y="2977633"/>
            <a:ext cx="5020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srgbClr val="00000A"/>
                </a:solidFill>
                <a:effectLst/>
                <a:uLnTx/>
                <a:uFillTx/>
                <a:latin typeface="Arial Narrow" panose="020B0606020202030204" pitchFamily="34" charset="0"/>
                <a:ea typeface="Noto Sans CJK SC Regular"/>
                <a:cs typeface="DejaVu Sans"/>
              </a:rPr>
              <a:t>100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9E3888-2935-4B4E-9678-38D2029392CC}"/>
              </a:ext>
            </a:extLst>
          </p:cNvPr>
          <p:cNvSpPr/>
          <p:nvPr/>
        </p:nvSpPr>
        <p:spPr>
          <a:xfrm>
            <a:off x="1085778" y="2983469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srgbClr val="00000A"/>
                </a:solidFill>
                <a:effectLst/>
                <a:uLnTx/>
                <a:uFillTx/>
                <a:latin typeface="Arial Narrow" panose="020B0606020202030204" pitchFamily="34" charset="0"/>
                <a:ea typeface="Noto Sans CJK SC Regular"/>
                <a:cs typeface="DejaVu Sans"/>
              </a:rPr>
              <a:t>1000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7B483B9-4BB0-40B4-B8FC-752CE21FFA3B}"/>
              </a:ext>
            </a:extLst>
          </p:cNvPr>
          <p:cNvCxnSpPr/>
          <p:nvPr/>
        </p:nvCxnSpPr>
        <p:spPr bwMode="auto">
          <a:xfrm>
            <a:off x="1371600" y="3251200"/>
            <a:ext cx="0" cy="13970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E73100C-A6A8-45D6-990E-E240D9F5C8D1}"/>
              </a:ext>
            </a:extLst>
          </p:cNvPr>
          <p:cNvCxnSpPr/>
          <p:nvPr/>
        </p:nvCxnSpPr>
        <p:spPr bwMode="auto">
          <a:xfrm>
            <a:off x="3528060" y="3257550"/>
            <a:ext cx="0" cy="13970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57C6954-B172-47BF-9ACC-8C9C5D4700FE}"/>
              </a:ext>
            </a:extLst>
          </p:cNvPr>
          <p:cNvCxnSpPr/>
          <p:nvPr/>
        </p:nvCxnSpPr>
        <p:spPr bwMode="auto">
          <a:xfrm>
            <a:off x="5760720" y="3260605"/>
            <a:ext cx="0" cy="13970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98E1426-871A-4E76-95FA-D449FCD8FE23}"/>
              </a:ext>
            </a:extLst>
          </p:cNvPr>
          <p:cNvCxnSpPr/>
          <p:nvPr/>
        </p:nvCxnSpPr>
        <p:spPr bwMode="auto">
          <a:xfrm>
            <a:off x="8282940" y="3263900"/>
            <a:ext cx="0" cy="13970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2FEF158-389C-402D-90EF-46AD5CE82283}"/>
              </a:ext>
            </a:extLst>
          </p:cNvPr>
          <p:cNvCxnSpPr>
            <a:cxnSpLocks/>
          </p:cNvCxnSpPr>
          <p:nvPr/>
        </p:nvCxnSpPr>
        <p:spPr bwMode="auto">
          <a:xfrm>
            <a:off x="11132820" y="3277115"/>
            <a:ext cx="0" cy="13970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70A9401-6392-48B7-84FC-7CE196069AFB}"/>
              </a:ext>
            </a:extLst>
          </p:cNvPr>
          <p:cNvCxnSpPr>
            <a:cxnSpLocks/>
          </p:cNvCxnSpPr>
          <p:nvPr/>
        </p:nvCxnSpPr>
        <p:spPr bwMode="auto">
          <a:xfrm>
            <a:off x="3429000" y="4089400"/>
            <a:ext cx="7850980" cy="0"/>
          </a:xfrm>
          <a:prstGeom prst="straightConnector1">
            <a:avLst/>
          </a:prstGeom>
          <a:ln w="38100">
            <a:headEnd type="triangle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A1D3997-53B6-49EC-B225-D3576CCA8C51}"/>
              </a:ext>
            </a:extLst>
          </p:cNvPr>
          <p:cNvSpPr/>
          <p:nvPr/>
        </p:nvSpPr>
        <p:spPr>
          <a:xfrm>
            <a:off x="4609912" y="3920123"/>
            <a:ext cx="268201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Groundwater, precipitations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/>
              <a:cs typeface="+mn-cs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8BE889F-290B-431B-A083-407D8FE69822}"/>
              </a:ext>
            </a:extLst>
          </p:cNvPr>
          <p:cNvCxnSpPr>
            <a:cxnSpLocks/>
          </p:cNvCxnSpPr>
          <p:nvPr/>
        </p:nvCxnSpPr>
        <p:spPr bwMode="auto">
          <a:xfrm>
            <a:off x="2400300" y="3709859"/>
            <a:ext cx="5904614" cy="11241"/>
          </a:xfrm>
          <a:prstGeom prst="straightConnector1">
            <a:avLst/>
          </a:prstGeom>
          <a:ln w="38100">
            <a:headEnd type="triangle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CB947A63-F88D-48C3-AA46-81049DE654E5}"/>
              </a:ext>
            </a:extLst>
          </p:cNvPr>
          <p:cNvSpPr/>
          <p:nvPr/>
        </p:nvSpPr>
        <p:spPr>
          <a:xfrm>
            <a:off x="3725612" y="3551823"/>
            <a:ext cx="222528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lakes and river basins 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/>
              <a:cs typeface="+mn-cs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A9E76E0-2EF9-4AC3-83AE-ED7886D3D5EA}"/>
              </a:ext>
            </a:extLst>
          </p:cNvPr>
          <p:cNvCxnSpPr>
            <a:cxnSpLocks/>
          </p:cNvCxnSpPr>
          <p:nvPr/>
        </p:nvCxnSpPr>
        <p:spPr bwMode="auto">
          <a:xfrm>
            <a:off x="1371600" y="4457700"/>
            <a:ext cx="6933314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triangle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265A2AD8-4950-4419-A981-57C3A8FA14B0}"/>
              </a:ext>
            </a:extLst>
          </p:cNvPr>
          <p:cNvSpPr/>
          <p:nvPr/>
        </p:nvSpPr>
        <p:spPr>
          <a:xfrm>
            <a:off x="3268904" y="4288423"/>
            <a:ext cx="231666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Glaciers and ice sheets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F3728FA-5BEE-4B3F-9FEC-E230B46E6869}"/>
              </a:ext>
            </a:extLst>
          </p:cNvPr>
          <p:cNvSpPr/>
          <p:nvPr/>
        </p:nvSpPr>
        <p:spPr>
          <a:xfrm>
            <a:off x="1693637" y="4288423"/>
            <a:ext cx="105189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long-term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9B54415-462C-488F-9303-B4AFE640387E}"/>
              </a:ext>
            </a:extLst>
          </p:cNvPr>
          <p:cNvSpPr/>
          <p:nvPr/>
        </p:nvSpPr>
        <p:spPr>
          <a:xfrm>
            <a:off x="6731518" y="4288423"/>
            <a:ext cx="112242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short-term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/>
              <a:cs typeface="+mn-cs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6DAD2FD-FDDF-4F72-A053-5B7668D0E90C}"/>
              </a:ext>
            </a:extLst>
          </p:cNvPr>
          <p:cNvCxnSpPr>
            <a:cxnSpLocks/>
          </p:cNvCxnSpPr>
          <p:nvPr/>
        </p:nvCxnSpPr>
        <p:spPr bwMode="auto">
          <a:xfrm>
            <a:off x="1085778" y="4864100"/>
            <a:ext cx="4865123" cy="0"/>
          </a:xfrm>
          <a:prstGeom prst="straightConnector1">
            <a:avLst/>
          </a:prstGeom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 w="med" len="med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D58E8404-669F-401E-9177-EA7B8A9B4DD8}"/>
              </a:ext>
            </a:extLst>
          </p:cNvPr>
          <p:cNvSpPr/>
          <p:nvPr/>
        </p:nvSpPr>
        <p:spPr>
          <a:xfrm>
            <a:off x="1247841" y="4694823"/>
            <a:ext cx="891591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Oceans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9E607C6-22DC-4B4D-96EB-723651879168}"/>
              </a:ext>
            </a:extLst>
          </p:cNvPr>
          <p:cNvSpPr/>
          <p:nvPr/>
        </p:nvSpPr>
        <p:spPr>
          <a:xfrm>
            <a:off x="3391247" y="4694823"/>
            <a:ext cx="236154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Coastal variations, tides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/>
              <a:cs typeface="+mn-cs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34DB63E-35D5-43E0-91CA-1A48B42EB369}"/>
              </a:ext>
            </a:extLst>
          </p:cNvPr>
          <p:cNvCxnSpPr>
            <a:cxnSpLocks/>
          </p:cNvCxnSpPr>
          <p:nvPr/>
        </p:nvCxnSpPr>
        <p:spPr bwMode="auto">
          <a:xfrm>
            <a:off x="2294063" y="5270500"/>
            <a:ext cx="3458728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5E416393-EAE6-4BE6-A95B-965EEB9A12E8}"/>
              </a:ext>
            </a:extLst>
          </p:cNvPr>
          <p:cNvSpPr/>
          <p:nvPr/>
        </p:nvSpPr>
        <p:spPr>
          <a:xfrm>
            <a:off x="2659241" y="5101222"/>
            <a:ext cx="269336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Eathquakes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, plate tectonics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/>
              <a:cs typeface="+mn-cs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23868C2-5037-4BBA-B1FA-C36276EA216B}"/>
              </a:ext>
            </a:extLst>
          </p:cNvPr>
          <p:cNvCxnSpPr>
            <a:cxnSpLocks/>
          </p:cNvCxnSpPr>
          <p:nvPr/>
        </p:nvCxnSpPr>
        <p:spPr bwMode="auto">
          <a:xfrm>
            <a:off x="4114800" y="5702300"/>
            <a:ext cx="4190114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6D96E629-F272-4A0A-A105-A19668276177}"/>
              </a:ext>
            </a:extLst>
          </p:cNvPr>
          <p:cNvSpPr/>
          <p:nvPr/>
        </p:nvSpPr>
        <p:spPr>
          <a:xfrm>
            <a:off x="4850512" y="5533023"/>
            <a:ext cx="276267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Vulcanoes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 and ocean ridges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/>
              <a:cs typeface="+mn-cs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A44FF9B-3991-4C1E-A750-5840548C2C9F}"/>
              </a:ext>
            </a:extLst>
          </p:cNvPr>
          <p:cNvCxnSpPr>
            <a:cxnSpLocks/>
          </p:cNvCxnSpPr>
          <p:nvPr/>
        </p:nvCxnSpPr>
        <p:spPr bwMode="auto">
          <a:xfrm flipH="1">
            <a:off x="3268904" y="3390900"/>
            <a:ext cx="10668" cy="260350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1166C5AE-145D-49D8-8CBF-947E21F1B584}"/>
              </a:ext>
            </a:extLst>
          </p:cNvPr>
          <p:cNvSpPr/>
          <p:nvPr/>
        </p:nvSpPr>
        <p:spPr>
          <a:xfrm>
            <a:off x="2623535" y="6018740"/>
            <a:ext cx="129073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Current limit</a:t>
            </a:r>
            <a:endParaRPr kumimoji="0" lang="it-IT" sz="16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82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9396" y="-1715"/>
            <a:ext cx="12192000" cy="6859715"/>
          </a:xfrm>
        </p:spPr>
      </p:pic>
      <p:sp>
        <p:nvSpPr>
          <p:cNvPr id="2" name="TextBox 1"/>
          <p:cNvSpPr txBox="1"/>
          <p:nvPr/>
        </p:nvSpPr>
        <p:spPr>
          <a:xfrm>
            <a:off x="905776" y="207036"/>
            <a:ext cx="105634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The QT Hub Journey: Reducing SWAP-C and Moving Platforms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521" y="1671728"/>
            <a:ext cx="2518941" cy="28317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09970" y="1276199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Gravity Imager 3 (GI3)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21435" y="1281121"/>
            <a:ext cx="1854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Flying Cold Atoms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71354" y="1997452"/>
            <a:ext cx="2708920" cy="20316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174" y="1314566"/>
            <a:ext cx="3237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Gravity Imager 1 (GI1)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967155" y="2734576"/>
            <a:ext cx="448573" cy="5175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Arrow 10"/>
          <p:cNvSpPr/>
          <p:nvPr/>
        </p:nvSpPr>
        <p:spPr>
          <a:xfrm>
            <a:off x="7194192" y="2753791"/>
            <a:ext cx="448573" cy="5175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2591" y="2624045"/>
            <a:ext cx="2325258" cy="28537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4507" y="4165184"/>
            <a:ext cx="2112218" cy="2005093"/>
          </a:xfrm>
          <a:prstGeom prst="rect">
            <a:avLst/>
          </a:prstGeom>
        </p:spPr>
      </p:pic>
      <p:pic>
        <p:nvPicPr>
          <p:cNvPr id="2050" name="Picture 2" descr="1733e9b1-d524-4fcd-8e7c-68202f91c2e1@ad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5877" y="2468772"/>
            <a:ext cx="3446046" cy="258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8532" y="1663748"/>
            <a:ext cx="1838865" cy="125826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941842" y="1599364"/>
            <a:ext cx="12955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Optics Express </a:t>
            </a:r>
            <a:r>
              <a:rPr lang="en-GB" sz="1200" b="1" dirty="0">
                <a:solidFill>
                  <a:schemeClr val="bg1"/>
                </a:solidFill>
              </a:rPr>
              <a:t>26</a:t>
            </a:r>
            <a:r>
              <a:rPr lang="en-GB" sz="1200" dirty="0">
                <a:solidFill>
                  <a:schemeClr val="bg1"/>
                </a:solidFill>
              </a:rPr>
              <a:t>, 6542 (2018).</a:t>
            </a:r>
          </a:p>
          <a:p>
            <a:r>
              <a:rPr lang="en-GB" sz="1200" dirty="0">
                <a:solidFill>
                  <a:schemeClr val="bg1"/>
                </a:solidFill>
              </a:rPr>
              <a:t>Patent app. </a:t>
            </a:r>
            <a:br>
              <a:rPr lang="en-GB" sz="1200" dirty="0">
                <a:solidFill>
                  <a:schemeClr val="bg1"/>
                </a:solidFill>
              </a:rPr>
            </a:br>
            <a:r>
              <a:rPr lang="en-GB" sz="1200" dirty="0">
                <a:solidFill>
                  <a:schemeClr val="bg1"/>
                </a:solidFill>
              </a:rPr>
              <a:t>US 16/633922, EU 18752226.3</a:t>
            </a:r>
          </a:p>
        </p:txBody>
      </p:sp>
    </p:spTree>
    <p:extLst>
      <p:ext uri="{BB962C8B-B14F-4D97-AF65-F5344CB8AC3E}">
        <p14:creationId xmlns:p14="http://schemas.microsoft.com/office/powerpoint/2010/main" val="2638255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0C7615E-F7DF-438B-8A4F-73CE302043CE}"/>
                  </a:ext>
                </a:extLst>
              </p:cNvPr>
              <p:cNvSpPr txBox="1"/>
              <p:nvPr/>
            </p:nvSpPr>
            <p:spPr>
              <a:xfrm>
                <a:off x="660400" y="1050076"/>
                <a:ext cx="10947400" cy="25066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S PGothic"/>
                    <a:cs typeface="+mn-cs"/>
                  </a:rPr>
                  <a:t>Multiple fly-overs possible as orbit period ≈ hours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S PGothic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S PGothic"/>
                    <a:cs typeface="+mn-cs"/>
                  </a:rPr>
                  <a:t>Enhanced temporal resolution – from months to days – means:</a:t>
                </a:r>
              </a:p>
              <a:p>
                <a:pPr marL="742950" marR="0" lvl="1" indent="-2857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S PGothic"/>
                    <a:cs typeface="+mn-cs"/>
                  </a:rPr>
                  <a:t> significant improvement in risk management and extreme events prevention</a:t>
                </a:r>
              </a:p>
              <a:p>
                <a:pPr marL="742950" marR="0" lvl="1" indent="-28575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S PGothic"/>
                    <a:cs typeface="+mn-cs"/>
                  </a:rPr>
                  <a:t>Separation between long term (e.g. climate change) and short term (e.g. precipitations) events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MS PGothic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S PGothic"/>
                    <a:cs typeface="+mn-cs"/>
                  </a:rPr>
                  <a:t>Measurement sensitivity increased by a factor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GB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radPr>
                      <m:deg/>
                      <m:e>
                        <m:r>
                          <a:rPr kumimoji="0" lang="en-GB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𝑁</m:t>
                        </m:r>
                      </m:e>
                    </m:rad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S PGothic"/>
                    <a:cs typeface="+mn-cs"/>
                  </a:rPr>
                  <a:t> , </a:t>
                </a:r>
                <a14:m>
                  <m:oMath xmlns:m="http://schemas.openxmlformats.org/officeDocument/2006/math">
                    <m:r>
                      <a:rPr kumimoji="0" lang="en-GB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𝑁</m:t>
                    </m:r>
                  </m:oMath>
                </a14:m>
                <a:r>
                  <a:rPr kumimoji="0" lang="en-GB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S PGothic"/>
                    <a:cs typeface="+mn-cs"/>
                  </a:rPr>
                  <a:t> </a:t>
                </a:r>
                <a:r>
                  <a: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MS PGothic"/>
                    <a:cs typeface="+mn-cs"/>
                  </a:rPr>
                  <a:t>= number of repetitions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0C7615E-F7DF-438B-8A4F-73CE302043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00" y="1050076"/>
                <a:ext cx="10947400" cy="2506648"/>
              </a:xfrm>
              <a:prstGeom prst="rect">
                <a:avLst/>
              </a:prstGeom>
              <a:blipFill>
                <a:blip r:embed="rId2"/>
                <a:stretch>
                  <a:fillRect l="-334" t="-1217" b="-36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7137D23-72CA-47CC-9A0C-036586CF7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800" y="4035931"/>
            <a:ext cx="4221100" cy="2118079"/>
          </a:xfrm>
          <a:prstGeom prst="rect">
            <a:avLst/>
          </a:prstGeom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193716" y="39227"/>
            <a:ext cx="11698873" cy="86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ECECEC"/>
                </a:solidFill>
                <a:latin typeface="Arial" charset="0"/>
                <a:ea typeface="MS PGothic" pitchFamily="32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ECECEC"/>
                </a:solidFill>
                <a:latin typeface="Arial" charset="0"/>
                <a:ea typeface="MS PGothic" pitchFamily="32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ECECEC"/>
                </a:solidFill>
                <a:latin typeface="Arial" charset="0"/>
                <a:ea typeface="MS PGothic" pitchFamily="32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ECECEC"/>
                </a:solidFill>
                <a:latin typeface="Arial" charset="0"/>
                <a:ea typeface="MS PGothic" pitchFamily="32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ECECEC"/>
                </a:solidFill>
                <a:latin typeface="Arial" charset="0"/>
                <a:ea typeface="MS PGothic" pitchFamily="32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ECECEC"/>
                </a:solidFill>
                <a:latin typeface="Arial" charset="0"/>
                <a:ea typeface="MS PGothic" pitchFamily="32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ECECEC"/>
                </a:solidFill>
                <a:latin typeface="Arial" charset="0"/>
                <a:ea typeface="MS PGothic" pitchFamily="32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ECECEC"/>
                </a:solidFill>
                <a:latin typeface="Arial" charset="0"/>
                <a:ea typeface="MS PGothic" pitchFamily="32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ECECEC"/>
                </a:solidFill>
                <a:latin typeface="Arial" charset="0"/>
                <a:ea typeface="MS PGothic" pitchFamily="32" charset="-128"/>
              </a:defRPr>
            </a:lvl9pPr>
          </a:lstStyle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A648F"/>
                </a:solidFill>
                <a:effectLst/>
                <a:uLnTx/>
                <a:uFillTx/>
                <a:latin typeface="Georgia" pitchFamily="16" charset="0"/>
                <a:ea typeface="MS PGothic" pitchFamily="32" charset="-128"/>
                <a:cs typeface="+mn-cs"/>
              </a:rPr>
              <a:t>QT Hub developments enable swarm solutions by low cost</a:t>
            </a:r>
          </a:p>
        </p:txBody>
      </p:sp>
    </p:spTree>
    <p:extLst>
      <p:ext uri="{BB962C8B-B14F-4D97-AF65-F5344CB8AC3E}">
        <p14:creationId xmlns:p14="http://schemas.microsoft.com/office/powerpoint/2010/main" val="3279904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37" r="1566" b="40576"/>
          <a:stretch/>
        </p:blipFill>
        <p:spPr>
          <a:xfrm>
            <a:off x="0" y="2160927"/>
            <a:ext cx="12201525" cy="27413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Commercialising Quantum Technologies of the Future</a:t>
            </a:r>
            <a:br>
              <a:rPr lang="en-GB" dirty="0"/>
            </a:b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838200" y="931914"/>
            <a:ext cx="10173784" cy="563675"/>
          </a:xfrm>
        </p:spPr>
        <p:txBody>
          <a:bodyPr/>
          <a:lstStyle/>
          <a:p>
            <a:r>
              <a:rPr lang="en-GB" sz="2000" dirty="0"/>
              <a:t>Shaping the future by designing </a:t>
            </a:r>
            <a:r>
              <a:rPr lang="en-GB" sz="2000" b="1" dirty="0">
                <a:solidFill>
                  <a:schemeClr val="tx2"/>
                </a:solidFill>
              </a:rPr>
              <a:t>the next generation of quantum technology solutions</a:t>
            </a:r>
            <a:r>
              <a:rPr lang="en-GB" sz="2000" dirty="0"/>
              <a:t>. Developing </a:t>
            </a:r>
            <a:r>
              <a:rPr lang="en-GB" sz="2000" b="1" dirty="0">
                <a:solidFill>
                  <a:schemeClr val="tx2"/>
                </a:solidFill>
                <a:latin typeface="Calibri Light"/>
              </a:rPr>
              <a:t>products and services </a:t>
            </a:r>
            <a:r>
              <a:rPr lang="en-GB" sz="2000" dirty="0"/>
              <a:t>that utilise the quantum properties of atoms.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1233479" y="2139787"/>
            <a:ext cx="9725043" cy="2757422"/>
            <a:chOff x="1666317" y="1903816"/>
            <a:chExt cx="9725043" cy="2757422"/>
          </a:xfrm>
        </p:grpSpPr>
        <p:sp>
          <p:nvSpPr>
            <p:cNvPr id="41" name="AutoShape 2">
              <a:extLst>
                <a:ext uri="{FF2B5EF4-FFF2-40B4-BE49-F238E27FC236}">
                  <a16:creationId xmlns:a16="http://schemas.microsoft.com/office/drawing/2014/main" id="{F48603DA-0BD0-48B7-98D9-1624793A5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1430" y="1914656"/>
              <a:ext cx="2739930" cy="2739572"/>
            </a:xfrm>
            <a:prstGeom prst="diamond">
              <a:avLst/>
            </a:prstGeom>
            <a:solidFill>
              <a:schemeClr val="accent4">
                <a:alpha val="89803"/>
              </a:schemeClr>
            </a:solidFill>
            <a:ln w="25400">
              <a:solidFill>
                <a:schemeClr val="tx1">
                  <a:alpha val="0"/>
                </a:schemeClr>
              </a:solidFill>
              <a:miter lim="800000"/>
              <a:headEnd/>
              <a:tailEnd/>
            </a:ln>
          </p:spPr>
          <p:txBody>
            <a:bodyPr lIns="0" tIns="0" rIns="0" bIns="0" anchor="ctr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Quantum Key Distribution for ultra secure </a:t>
              </a: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comms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/>
                  <a:ea typeface="+mn-ea"/>
                  <a:cs typeface="+mn-cs"/>
                </a:rPr>
                <a:t> networks</a:t>
              </a:r>
              <a:endPara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4A85912-384B-417D-A459-3428F20F7AA1}"/>
                </a:ext>
              </a:extLst>
            </p:cNvPr>
            <p:cNvGrpSpPr/>
            <p:nvPr/>
          </p:nvGrpSpPr>
          <p:grpSpPr>
            <a:xfrm>
              <a:off x="1666317" y="1903816"/>
              <a:ext cx="7459265" cy="2757422"/>
              <a:chOff x="2600815" y="1713316"/>
              <a:chExt cx="7459265" cy="2757422"/>
            </a:xfrm>
          </p:grpSpPr>
          <p:sp>
            <p:nvSpPr>
              <p:cNvPr id="25" name="AutoShape 3">
                <a:extLst>
                  <a:ext uri="{FF2B5EF4-FFF2-40B4-BE49-F238E27FC236}">
                    <a16:creationId xmlns:a16="http://schemas.microsoft.com/office/drawing/2014/main" id="{2BF67F13-9C08-48A7-AE84-179AF78459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20150" y="1715876"/>
                <a:ext cx="2739930" cy="2739572"/>
              </a:xfrm>
              <a:prstGeom prst="diamond">
                <a:avLst/>
              </a:prstGeom>
              <a:solidFill>
                <a:schemeClr val="accent3">
                  <a:alpha val="89803"/>
                </a:schemeClr>
              </a:solidFill>
              <a:ln w="25400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:ln>
            </p:spPr>
            <p:txBody>
              <a:bodyPr lIns="0" tIns="0" rIns="0" bIns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Systems for Earth science, timing and navigation</a:t>
                </a:r>
              </a:p>
            </p:txBody>
          </p:sp>
          <p:sp>
            <p:nvSpPr>
              <p:cNvPr id="19" name="Diamond">
                <a:extLst>
                  <a:ext uri="{FF2B5EF4-FFF2-40B4-BE49-F238E27FC236}">
                    <a16:creationId xmlns:a16="http://schemas.microsoft.com/office/drawing/2014/main" id="{E22C0B01-BE08-4F9C-813A-06E316306E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67130" y="1713316"/>
                <a:ext cx="2739930" cy="2739572"/>
              </a:xfrm>
              <a:prstGeom prst="diamond">
                <a:avLst/>
              </a:prstGeom>
              <a:solidFill>
                <a:schemeClr val="accent2">
                  <a:alpha val="89803"/>
                </a:schemeClr>
              </a:solidFill>
              <a:ln w="25400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:ln>
            </p:spPr>
            <p:txBody>
              <a:bodyPr lIns="0" tIns="0" rIns="0" bIns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Timing and Frequency solutions including GNSS holdover</a:t>
                </a:r>
              </a:p>
            </p:txBody>
          </p:sp>
          <p:sp>
            <p:nvSpPr>
              <p:cNvPr id="15" name="AutoShape 5">
                <a:extLst>
                  <a:ext uri="{FF2B5EF4-FFF2-40B4-BE49-F238E27FC236}">
                    <a16:creationId xmlns:a16="http://schemas.microsoft.com/office/drawing/2014/main" id="{8797F5C5-9783-42C3-A845-EB9CB67573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0815" y="1731166"/>
                <a:ext cx="2739930" cy="2739572"/>
              </a:xfrm>
              <a:prstGeom prst="diamond">
                <a:avLst/>
              </a:prstGeom>
              <a:solidFill>
                <a:schemeClr val="accent1">
                  <a:alpha val="89803"/>
                </a:schemeClr>
              </a:solidFill>
              <a:ln w="25400">
                <a:solidFill>
                  <a:schemeClr val="tx1">
                    <a:alpha val="0"/>
                  </a:schemeClr>
                </a:solidFill>
                <a:miter lim="800000"/>
                <a:headEnd/>
                <a:tailEnd/>
              </a:ln>
            </p:spPr>
            <p:txBody>
              <a:bodyPr lIns="0" tIns="0" rIns="0" bIns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/>
                    <a:ea typeface="+mn-ea"/>
                    <a:cs typeface="+mn-cs"/>
                  </a:rPr>
                  <a:t>Gravity gradient sensors for seeing underground</a:t>
                </a:r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2050265" y="1715016"/>
            <a:ext cx="1047623" cy="4572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6C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Sensing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70834" y="1715016"/>
            <a:ext cx="932239" cy="4572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6C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Space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74637" y="1706959"/>
            <a:ext cx="1058439" cy="4572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6C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Timing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565651" y="1720957"/>
            <a:ext cx="2103189" cy="4572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76C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Communications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9" r="22291" b="8000"/>
          <a:stretch/>
        </p:blipFill>
        <p:spPr bwMode="auto">
          <a:xfrm>
            <a:off x="1943043" y="4887590"/>
            <a:ext cx="1320801" cy="1365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r="4848"/>
          <a:stretch/>
        </p:blipFill>
        <p:spPr>
          <a:xfrm rot="564394">
            <a:off x="5768440" y="4885341"/>
            <a:ext cx="3078973" cy="15964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9" r="12444"/>
          <a:stretch/>
        </p:blipFill>
        <p:spPr>
          <a:xfrm>
            <a:off x="9010064" y="5045243"/>
            <a:ext cx="1185333" cy="115068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96609" y="5219782"/>
            <a:ext cx="1309180" cy="785508"/>
          </a:xfrm>
          <a:prstGeom prst="rect">
            <a:avLst/>
          </a:prstGeom>
        </p:spPr>
      </p:pic>
      <p:sp>
        <p:nvSpPr>
          <p:cNvPr id="2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8199" y="6492875"/>
            <a:ext cx="7443651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Teledyne UK Limited					Export Uncontrolled</a:t>
            </a:r>
          </a:p>
        </p:txBody>
      </p:sp>
    </p:spTree>
    <p:extLst>
      <p:ext uri="{BB962C8B-B14F-4D97-AF65-F5344CB8AC3E}">
        <p14:creationId xmlns:p14="http://schemas.microsoft.com/office/powerpoint/2010/main" val="9798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C0C47-41D3-46C3-A484-ACC5649CB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Interest in Space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EF705-7D48-48CA-B2AD-926583600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6" y="924652"/>
            <a:ext cx="6267450" cy="525231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Frequency References (Clocks)</a:t>
            </a:r>
          </a:p>
          <a:p>
            <a:pPr marL="730250" lvl="2" indent="-285750">
              <a:buFont typeface="Arial" panose="020B0604020202020204" pitchFamily="34" charset="0"/>
              <a:buChar char="•"/>
            </a:pPr>
            <a:r>
              <a:rPr lang="en-GB" dirty="0"/>
              <a:t>Next generation GNSS</a:t>
            </a:r>
          </a:p>
          <a:p>
            <a:pPr marL="730250" lvl="2" indent="-285750">
              <a:buFont typeface="Arial" panose="020B0604020202020204" pitchFamily="34" charset="0"/>
              <a:buChar char="•"/>
            </a:pPr>
            <a:r>
              <a:rPr lang="en-GB" dirty="0"/>
              <a:t>Telecoms and Sensor synchronisation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Gravity</a:t>
            </a:r>
          </a:p>
          <a:p>
            <a:pPr marL="730250" lvl="2" indent="-285750">
              <a:buFont typeface="Arial" panose="020B0604020202020204" pitchFamily="34" charset="0"/>
              <a:buChar char="•"/>
            </a:pPr>
            <a:r>
              <a:rPr lang="en-GB" dirty="0"/>
              <a:t>Gravity maps for ground-based navigation </a:t>
            </a:r>
          </a:p>
          <a:p>
            <a:pPr marL="730250" lvl="2" indent="-285750">
              <a:buFont typeface="Arial" panose="020B0604020202020204" pitchFamily="34" charset="0"/>
              <a:buChar char="•"/>
            </a:pPr>
            <a:r>
              <a:rPr lang="en-GB" dirty="0"/>
              <a:t>Civil Engineering, prospecting</a:t>
            </a:r>
          </a:p>
          <a:p>
            <a:pPr marL="730250" lvl="2" indent="-285750">
              <a:buFont typeface="Arial" panose="020B0604020202020204" pitchFamily="34" charset="0"/>
              <a:buChar char="•"/>
            </a:pPr>
            <a:r>
              <a:rPr lang="en-GB" dirty="0"/>
              <a:t>Earth science (ice sheets, ocean transport, climate change)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Inertial Sensing</a:t>
            </a:r>
          </a:p>
          <a:p>
            <a:pPr marL="730250" lvl="2" indent="-285750">
              <a:buFont typeface="Arial" panose="020B0604020202020204" pitchFamily="34" charset="0"/>
              <a:buChar char="•"/>
            </a:pPr>
            <a:r>
              <a:rPr lang="en-GB" dirty="0"/>
              <a:t>Acceleration &amp; Rotation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/>
              <a:t>Navigation</a:t>
            </a:r>
          </a:p>
          <a:p>
            <a:pPr marL="730250" lvl="2" indent="-285750">
              <a:buFont typeface="Arial" panose="020B0604020202020204" pitchFamily="34" charset="0"/>
              <a:buChar char="•"/>
            </a:pPr>
            <a:r>
              <a:rPr lang="en-GB" dirty="0"/>
              <a:t>Acceleration </a:t>
            </a:r>
            <a:r>
              <a:rPr lang="en-GB" dirty="0">
                <a:sym typeface="Wingdings" panose="05000000000000000000" pitchFamily="2" charset="2"/>
              </a:rPr>
              <a:t></a:t>
            </a:r>
            <a:r>
              <a:rPr lang="en-GB" dirty="0"/>
              <a:t> Atmospheric Density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/>
              <a:t>Atmospheric Gravity Waves, Space Weather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en-GB" dirty="0"/>
              <a:t>Precise Orbit Determination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A97005-B942-4EB1-AA3C-93242529B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501" y="715116"/>
            <a:ext cx="2844828" cy="16584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BAFB53-51F1-4A02-AADF-A7FE1B9D823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025972" y="2876646"/>
            <a:ext cx="3205417" cy="297691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EBEFE12-32E0-412B-BA18-1FFA2C3E2027}"/>
              </a:ext>
            </a:extLst>
          </p:cNvPr>
          <p:cNvSpPr/>
          <p:nvPr/>
        </p:nvSpPr>
        <p:spPr>
          <a:xfrm>
            <a:off x="7020780" y="5875993"/>
            <a:ext cx="43955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Cold Atom Gravity Explorer (CAGE)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A3C918-5ADC-4B0F-B588-287C5FA420B5}"/>
              </a:ext>
            </a:extLst>
          </p:cNvPr>
          <p:cNvSpPr/>
          <p:nvPr/>
        </p:nvSpPr>
        <p:spPr>
          <a:xfrm>
            <a:off x="6594271" y="2135092"/>
            <a:ext cx="1382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MINAC Clock</a:t>
            </a: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EFD27081-3F4F-4978-A2B3-72C0F1ADAD08}"/>
              </a:ext>
            </a:extLst>
          </p:cNvPr>
          <p:cNvSpPr txBox="1">
            <a:spLocks/>
          </p:cNvSpPr>
          <p:nvPr/>
        </p:nvSpPr>
        <p:spPr>
          <a:xfrm>
            <a:off x="838199" y="6492875"/>
            <a:ext cx="7443651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Teledyne UK Limited					Export Uncontrolled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FB2105-E5B4-4395-8860-2E12C8008645}"/>
              </a:ext>
            </a:extLst>
          </p:cNvPr>
          <p:cNvSpPr/>
          <p:nvPr/>
        </p:nvSpPr>
        <p:spPr>
          <a:xfrm>
            <a:off x="295276" y="4674988"/>
            <a:ext cx="6096000" cy="1354217"/>
          </a:xfrm>
          <a:prstGeom prst="rect">
            <a:avLst/>
          </a:prstGeom>
          <a:solidFill>
            <a:schemeClr val="tx2"/>
          </a:solidFill>
        </p:spPr>
        <p:txBody>
          <a:bodyPr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Benefits: </a:t>
            </a:r>
          </a:p>
          <a:p>
            <a:pPr marL="571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High sensitivity</a:t>
            </a:r>
          </a:p>
          <a:p>
            <a:pPr marL="571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Absolute measurement - low drift</a:t>
            </a:r>
          </a:p>
          <a:p>
            <a:pPr marL="571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Repeatability – all 87Rb atoms are the same</a:t>
            </a:r>
          </a:p>
          <a:p>
            <a:pPr marL="5715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No manufacturing variability / wear &amp; tear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A8481F-E4C5-4F0B-831F-0E5049DCB1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r="4848"/>
          <a:stretch/>
        </p:blipFill>
        <p:spPr>
          <a:xfrm rot="564394">
            <a:off x="8493174" y="278101"/>
            <a:ext cx="4170101" cy="216215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6688F22-4745-4D94-B982-EB75131043C2}"/>
              </a:ext>
            </a:extLst>
          </p:cNvPr>
          <p:cNvSpPr/>
          <p:nvPr/>
        </p:nvSpPr>
        <p:spPr>
          <a:xfrm>
            <a:off x="8181124" y="2336251"/>
            <a:ext cx="43955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CASPA – Cold Atoms on CubeSat</a:t>
            </a:r>
          </a:p>
        </p:txBody>
      </p:sp>
    </p:spTree>
    <p:extLst>
      <p:ext uri="{BB962C8B-B14F-4D97-AF65-F5344CB8AC3E}">
        <p14:creationId xmlns:p14="http://schemas.microsoft.com/office/powerpoint/2010/main" val="3778501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9715"/>
          </a:xfrm>
        </p:spPr>
      </p:pic>
      <p:sp>
        <p:nvSpPr>
          <p:cNvPr id="55" name="Rectangle 54"/>
          <p:cNvSpPr/>
          <p:nvPr/>
        </p:nvSpPr>
        <p:spPr>
          <a:xfrm>
            <a:off x="316523" y="1178314"/>
            <a:ext cx="10796954" cy="3722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526214" y="61754"/>
            <a:ext cx="72337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UK National QT Hub in Sensors and Timing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Funders, Partners and Collaborators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16" descr="Image result for Atlas Elektronik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3684" y="3291859"/>
            <a:ext cx="752777" cy="75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AA2D46-18F3-4A69-9AD6-125E1468D9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430"/>
          <a:stretch/>
        </p:blipFill>
        <p:spPr>
          <a:xfrm>
            <a:off x="9938608" y="2476933"/>
            <a:ext cx="1004625" cy="535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64E344-02A7-4F19-A496-EC33960C28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301" y="2866764"/>
            <a:ext cx="846865" cy="738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8FFE81-5932-4048-BC80-CB254558B1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302" y="1471968"/>
            <a:ext cx="703612" cy="5873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2452DE-861C-4384-960B-A873B0FB5E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301" y="2115799"/>
            <a:ext cx="703612" cy="5918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427440-F619-438B-89F9-5468BD2F96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316523" y="4469119"/>
            <a:ext cx="1133463" cy="4234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EBC506-7296-4A58-9142-8067166C51B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425" y="2944488"/>
            <a:ext cx="605543" cy="488850"/>
          </a:xfrm>
          <a:prstGeom prst="rect">
            <a:avLst/>
          </a:prstGeom>
        </p:spPr>
      </p:pic>
      <p:pic>
        <p:nvPicPr>
          <p:cNvPr id="13" name="Picture 8" descr="ColdQuanta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8591" y="4322204"/>
            <a:ext cx="722856" cy="21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droppedImage.pdf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068" y="2997558"/>
            <a:ext cx="449428" cy="364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OPTOCAP logo.jp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839" y="3828665"/>
            <a:ext cx="807517" cy="3012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icture 12" descr="Covesion Ltd. - PPLN, MgO:PPLN, Mid-IR OPO, Green SH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8186" y="4238599"/>
            <a:ext cx="676243" cy="35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www.cap.fraunhofer.co.uk/content/dam/cap/fhg_190x52.gif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7495" y="4318218"/>
            <a:ext cx="1064573" cy="29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magneticshields.co.uk/templates/jsn_time_pro/images/logo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2787" y="3880675"/>
            <a:ext cx="1096695" cy="29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asted-image.pdf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492" y="3856395"/>
            <a:ext cx="387629" cy="245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icture 10" descr="http://www.electrooptics.com/images/suppliers/G+H%20logo_master.jpg"/>
          <p:cNvPicPr>
            <a:picLocks noChangeAspect="1" noChangeArrowheads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9034" y="3537309"/>
            <a:ext cx="1313270" cy="1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xcam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9782" y="3001579"/>
            <a:ext cx="374668" cy="37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http://i2.createsend1.com/ti/r/65/181/E54/020151/images5/header1.gif"/>
          <p:cNvPicPr>
            <a:picLocks noChangeAspect="1" noChangeArrowheads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821" t="12325" r="39675" b="66329"/>
          <a:stretch/>
        </p:blipFill>
        <p:spPr bwMode="auto">
          <a:xfrm>
            <a:off x="3385262" y="3516575"/>
            <a:ext cx="691534" cy="24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3"/>
          <p:cNvPicPr>
            <a:picLocks noChangeAspect="1" noChangeArrowheads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5072" y="4301170"/>
            <a:ext cx="485769" cy="267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627132" y="4292087"/>
            <a:ext cx="1004587" cy="343620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TopGaN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 Quantum Technologies Ltd</a:t>
            </a:r>
          </a:p>
        </p:txBody>
      </p:sp>
      <p:pic>
        <p:nvPicPr>
          <p:cNvPr id="25" name="Picture 54"/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1029" y="4301170"/>
            <a:ext cx="548132" cy="306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6" descr="Added Scientific">
            <a:hlinkClick r:id="rId22"/>
          </p:cNvPr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396" y="3942042"/>
            <a:ext cx="639119" cy="20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Teledyne e2v"/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9922" y="2517859"/>
            <a:ext cx="1337096" cy="23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2627C.jpg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146" y="3500606"/>
            <a:ext cx="380782" cy="271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Picture 2" descr="UniKLasers Logo"/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4356" y="2991813"/>
            <a:ext cx="1082616" cy="32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0"/>
          <p:cNvPicPr>
            <a:picLocks noChangeAspect="1" noChangeArrowheads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0458" y="1970126"/>
            <a:ext cx="495234" cy="395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6" descr="Home Page"/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8130" y="3537309"/>
            <a:ext cx="1440226" cy="22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 descr="https://upload.wikimedia.org/wikipedia/commons/thumb/2/20/BAE_SYSTEMS.svg/2000px-BAE_SYSTEMS.svg.png"/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4192" y="1466355"/>
            <a:ext cx="1579467" cy="24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s://upload.wikimedia.org/wikipedia/commons/thumb/5/58/Wellcome_Trust_logo.svg/1024px-Wellcome_Trust_logo.svg.png"/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75695" y="3035301"/>
            <a:ext cx="535730" cy="53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2" descr="UCLH"/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6039" y="2222339"/>
            <a:ext cx="1304713" cy="15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logo"/>
          <p:cNvPicPr>
            <a:picLocks noChangeAspect="1" noChangeArrowheads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1224" y="2517859"/>
            <a:ext cx="385233" cy="20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6" descr="Bruker logo"/>
          <p:cNvPicPr>
            <a:picLocks noChangeAspect="1" noChangeArrowheads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2723" y="2748514"/>
            <a:ext cx="539123" cy="29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1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0972" y="1420101"/>
            <a:ext cx="649030" cy="37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2"/>
          <p:cNvPicPr>
            <a:picLocks noChangeAspect="1" noChangeArrowheads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1376" y="2160407"/>
            <a:ext cx="709195" cy="26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2" descr="RSK"/>
          <p:cNvPicPr>
            <a:picLocks noChangeAspect="1" noChangeArrowheads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9343" y="2084127"/>
            <a:ext cx="311686" cy="31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7"/>
          <p:cNvPicPr>
            <a:picLocks noChangeAspect="1" noChangeArrowheads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8589" y="1440883"/>
            <a:ext cx="500401" cy="250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5" descr="OXEMS"/>
          <p:cNvPicPr>
            <a:picLocks noChangeAspect="1" noChangeArrowheads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1614" y="2509454"/>
            <a:ext cx="962003" cy="21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7" descr="Avanti">
            <a:hlinkClick r:id="rId39" tooltip="Avanti"/>
          </p:cNvPr>
          <p:cNvPicPr>
            <a:picLocks noChangeAspect="1" noChangeArrowheads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6406" y="2643999"/>
            <a:ext cx="367382" cy="36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50"/>
          <p:cNvPicPr>
            <a:picLocks noChangeAspect="1" noChangeArrowheads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5544" y="2087182"/>
            <a:ext cx="492433" cy="323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9832" y="3155021"/>
            <a:ext cx="1126617" cy="193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3970" y="1806614"/>
            <a:ext cx="1205145" cy="21270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8020" y="1675492"/>
            <a:ext cx="867244" cy="4878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7335" y="1823603"/>
            <a:ext cx="977542" cy="125125"/>
          </a:xfrm>
          <a:prstGeom prst="rect">
            <a:avLst/>
          </a:prstGeom>
        </p:spPr>
      </p:pic>
      <p:pic>
        <p:nvPicPr>
          <p:cNvPr id="48" name="Picture 2" descr="Image result for canal and river trust logo"/>
          <p:cNvPicPr>
            <a:picLocks noChangeAspect="1" noChangeArrowheads="1"/>
          </p:cNvPicPr>
          <p:nvPr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193" y="3781020"/>
            <a:ext cx="457579" cy="45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Image result for geomatrix logo"/>
          <p:cNvPicPr>
            <a:picLocks noChangeAspect="1" noChangeArrowheads="1"/>
          </p:cNvPicPr>
          <p:nvPr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991" y="2154905"/>
            <a:ext cx="889909" cy="23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http://t0.gstatic.com/images?q=tbn:ANd9GcRe-qiJCJS2zT_M-9G8CWoN4Gj73Rs67Utusui_ihJScEWiZg5m"/>
          <p:cNvPicPr>
            <a:picLocks noChangeAspect="1" noChangeArrowheads="1"/>
          </p:cNvPicPr>
          <p:nvPr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0513" y="1286943"/>
            <a:ext cx="365383" cy="48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Image result for redwave labs logo"/>
          <p:cNvPicPr>
            <a:picLocks noChangeAspect="1" noChangeArrowheads="1"/>
          </p:cNvPicPr>
          <p:nvPr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4752" y="4359675"/>
            <a:ext cx="514757" cy="23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2" descr="Image result for AWE"/>
          <p:cNvPicPr>
            <a:picLocks noChangeAspect="1" noChangeArrowheads="1"/>
          </p:cNvPicPr>
          <p:nvPr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1003" y="3880675"/>
            <a:ext cx="556934" cy="33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8" descr="Image result for Silicon microgravity"/>
          <p:cNvPicPr>
            <a:picLocks noChangeAspect="1" noChangeArrowheads="1"/>
          </p:cNvPicPr>
          <p:nvPr/>
        </p:nvPicPr>
        <p:blipFill>
          <a:blip r:embed="rId5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2908" y="3121399"/>
            <a:ext cx="694328" cy="32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2" descr="Image result for Clyde Space"/>
          <p:cNvPicPr>
            <a:picLocks noChangeAspect="1" noChangeArrowheads="1"/>
          </p:cNvPicPr>
          <p:nvPr/>
        </p:nvPicPr>
        <p:blipFill>
          <a:blip r:embed="rId5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5051" y="2525488"/>
            <a:ext cx="446049" cy="44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5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5324" y="2269737"/>
            <a:ext cx="880686" cy="23528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03C3EDB-72A1-4D6C-A10C-FEEE8DFF71CC}"/>
              </a:ext>
            </a:extLst>
          </p:cNvPr>
          <p:cNvPicPr>
            <a:picLocks noChangeAspect="1"/>
          </p:cNvPicPr>
          <p:nvPr/>
        </p:nvPicPr>
        <p:blipFill rotWithShape="1">
          <a:blip r:embed="rId5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1882" y="3065665"/>
            <a:ext cx="704132" cy="47500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03C3EDB-72A1-4D6C-A10C-FEEE8DFF71CC}"/>
              </a:ext>
            </a:extLst>
          </p:cNvPr>
          <p:cNvPicPr>
            <a:picLocks noChangeAspect="1"/>
          </p:cNvPicPr>
          <p:nvPr/>
        </p:nvPicPr>
        <p:blipFill rotWithShape="1">
          <a:blip r:embed="rId5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8474" y="2596671"/>
            <a:ext cx="864598" cy="41837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03C3EDB-72A1-4D6C-A10C-FEEE8DFF71CC}"/>
              </a:ext>
            </a:extLst>
          </p:cNvPr>
          <p:cNvPicPr>
            <a:picLocks noChangeAspect="1"/>
          </p:cNvPicPr>
          <p:nvPr/>
        </p:nvPicPr>
        <p:blipFill rotWithShape="1">
          <a:blip r:embed="rId5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5324" y="1877343"/>
            <a:ext cx="965562" cy="27085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7978" y="3600073"/>
            <a:ext cx="870347" cy="383313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3772" y="1387646"/>
            <a:ext cx="462442" cy="45300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5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0342" y="3973794"/>
            <a:ext cx="847212" cy="239065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6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787" y="1439144"/>
            <a:ext cx="665250" cy="413753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6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1107" y="1919404"/>
            <a:ext cx="955176" cy="44638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6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5516" y="3381448"/>
            <a:ext cx="833044" cy="491373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6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54" t="-1146"/>
          <a:stretch/>
        </p:blipFill>
        <p:spPr>
          <a:xfrm>
            <a:off x="7456014" y="2929614"/>
            <a:ext cx="1212049" cy="43485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6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2703" y="4295842"/>
            <a:ext cx="934802" cy="37721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6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084" y="1448883"/>
            <a:ext cx="795286" cy="402162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6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5184" y="1995806"/>
            <a:ext cx="980721" cy="3198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9574" y="4511037"/>
            <a:ext cx="405284" cy="379754"/>
          </a:xfrm>
          <a:prstGeom prst="rect">
            <a:avLst/>
          </a:prstGeom>
        </p:spPr>
      </p:pic>
      <p:pic>
        <p:nvPicPr>
          <p:cNvPr id="3076" name="Picture 4" descr="PA Consulting Group"/>
          <p:cNvPicPr>
            <a:picLocks noChangeAspect="1" noChangeArrowheads="1"/>
          </p:cNvPicPr>
          <p:nvPr/>
        </p:nvPicPr>
        <p:blipFill>
          <a:blip r:embed="rId6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2419" y="1414047"/>
            <a:ext cx="799845" cy="33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6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0017" y="1439144"/>
            <a:ext cx="1125600" cy="937234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991" y="3600072"/>
            <a:ext cx="893874" cy="581983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64" y="4093326"/>
            <a:ext cx="831912" cy="346076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7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3704" y="2942969"/>
            <a:ext cx="637036" cy="433278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7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8131" y="3627134"/>
            <a:ext cx="992483" cy="483912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7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9690" y="4322801"/>
            <a:ext cx="1078068" cy="324211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7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2498" y="3528276"/>
            <a:ext cx="727537" cy="287347"/>
          </a:xfrm>
          <a:prstGeom prst="rect">
            <a:avLst/>
          </a:prstGeom>
        </p:spPr>
      </p:pic>
      <p:pic>
        <p:nvPicPr>
          <p:cNvPr id="3094" name="Picture 22" descr="https://www.chronos.co.uk/images/corp/ChronosLogo_W1.jpg"/>
          <p:cNvPicPr>
            <a:picLocks noChangeAspect="1" noChangeArrowheads="1"/>
          </p:cNvPicPr>
          <p:nvPr/>
        </p:nvPicPr>
        <p:blipFill>
          <a:blip r:embed="rId7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11198" y="3899547"/>
            <a:ext cx="612658" cy="422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7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8063" y="4463897"/>
            <a:ext cx="1010663" cy="189989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7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2703" y="2613043"/>
            <a:ext cx="1012072" cy="208548"/>
          </a:xfrm>
          <a:prstGeom prst="rect">
            <a:avLst/>
          </a:prstGeom>
        </p:spPr>
      </p:pic>
      <p:pic>
        <p:nvPicPr>
          <p:cNvPr id="3073" name="Picture 3072"/>
          <p:cNvPicPr>
            <a:picLocks noChangeAspect="1"/>
          </p:cNvPicPr>
          <p:nvPr/>
        </p:nvPicPr>
        <p:blipFill>
          <a:blip r:embed="rId7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5623" y="3922834"/>
            <a:ext cx="786143" cy="29266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0"/>
          <a:stretch>
            <a:fillRect/>
          </a:stretch>
        </p:blipFill>
        <p:spPr>
          <a:xfrm>
            <a:off x="8602071" y="2370403"/>
            <a:ext cx="1092909" cy="3718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6C2BB1-099D-47E4-BAA8-AC00356975CB}"/>
              </a:ext>
            </a:extLst>
          </p:cNvPr>
          <p:cNvSpPr txBox="1"/>
          <p:nvPr/>
        </p:nvSpPr>
        <p:spPr>
          <a:xfrm>
            <a:off x="266516" y="5176892"/>
            <a:ext cx="9252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Total project value since 2014: £200M (£60M EPSRC, £140M collaborative projects with industry)</a:t>
            </a:r>
          </a:p>
        </p:txBody>
      </p:sp>
    </p:spTree>
    <p:extLst>
      <p:ext uri="{BB962C8B-B14F-4D97-AF65-F5344CB8AC3E}">
        <p14:creationId xmlns:p14="http://schemas.microsoft.com/office/powerpoint/2010/main" val="2299303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388" y="150454"/>
            <a:ext cx="7781621" cy="799309"/>
          </a:xfrm>
        </p:spPr>
        <p:txBody>
          <a:bodyPr/>
          <a:lstStyle/>
          <a:p>
            <a:pPr lvl="0"/>
            <a:r>
              <a:rPr lang="en-GB" sz="3733" dirty="0"/>
              <a:t>Pathfinder Mission</a:t>
            </a:r>
            <a:endParaRPr lang="en-GB" sz="4267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788565"/>
            <a:ext cx="7583134" cy="5456725"/>
          </a:xfrm>
        </p:spPr>
        <p:txBody>
          <a:bodyPr>
            <a:noAutofit/>
          </a:bodyPr>
          <a:lstStyle/>
          <a:p>
            <a:r>
              <a:rPr lang="en-GB" sz="1600" b="1" dirty="0"/>
              <a:t>Cold Atom Technology Pathfinder mission with a science case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Cold Atom tech has flown on sounding rockets, the ISS, Tiangong 2 but only for scientific research and tech demo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Teledyne e2v want to fly a pathfinder Cold Atom EO mission </a:t>
            </a:r>
            <a:r>
              <a:rPr lang="en-GB" sz="1600" dirty="0">
                <a:sym typeface="Wingdings" panose="05000000000000000000" pitchFamily="2" charset="2"/>
              </a:rPr>
              <a:t>to study atmospheric density with applications in SST, orbit prediction, collision avoidance</a:t>
            </a:r>
            <a:endParaRPr lang="en-GB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Follow on applications in EO (gravity, atmosphere) / navigation / timing / station-keeping and adjacent terrestrial applications</a:t>
            </a:r>
          </a:p>
          <a:p>
            <a:endParaRPr lang="en-GB" sz="700" dirty="0"/>
          </a:p>
          <a:p>
            <a:r>
              <a:rPr lang="en-GB" sz="1600" dirty="0"/>
              <a:t>Initial mission studies have been performed and look feasible:</a:t>
            </a:r>
          </a:p>
          <a:p>
            <a:r>
              <a:rPr lang="en-GB" sz="1600" b="1" dirty="0"/>
              <a:t>CASPA-ADM </a:t>
            </a:r>
            <a:r>
              <a:rPr lang="en-GB" sz="1600" dirty="0"/>
              <a:t>(Phase 0 Study)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16U CubeSat with 1 axis accelerometer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Potential ESA SCOUT missions</a:t>
            </a:r>
          </a:p>
          <a:p>
            <a:endParaRPr lang="en-GB" sz="600" dirty="0"/>
          </a:p>
          <a:p>
            <a:r>
              <a:rPr lang="en-GB" sz="1600" b="1" dirty="0"/>
              <a:t>Q-ACE </a:t>
            </a:r>
            <a:r>
              <a:rPr lang="en-GB" sz="1600" dirty="0"/>
              <a:t>(Phase 0 Study)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TAS </a:t>
            </a:r>
            <a:r>
              <a:rPr lang="en-GB" sz="1600" dirty="0" err="1"/>
              <a:t>SkimSat</a:t>
            </a:r>
            <a:r>
              <a:rPr lang="en-GB" sz="1600" dirty="0"/>
              <a:t> with 2 axis accelerometer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Longer lifetime / higher performance</a:t>
            </a:r>
          </a:p>
          <a:p>
            <a:endParaRPr lang="en-GB" sz="1600" dirty="0"/>
          </a:p>
          <a:p>
            <a:r>
              <a:rPr lang="en-GB" sz="1600" b="1" dirty="0"/>
              <a:t>CASPA Accelerometer </a:t>
            </a:r>
            <a:r>
              <a:rPr lang="en-GB" sz="1600" dirty="0"/>
              <a:t>(CEOI Flagship Project)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Currently building a demonstrator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/>
              <a:t>Based on previous 6U CubeSat design and build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dirty="0"/>
          </a:p>
          <a:p>
            <a:endParaRPr lang="en-GB" sz="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7CF57-1420-0F47-AE6E-A846618845F5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76C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6C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9" name="Picture 6" descr="Image result for esa logo">
            <a:extLst>
              <a:ext uri="{FF2B5EF4-FFF2-40B4-BE49-F238E27FC236}">
                <a16:creationId xmlns:a16="http://schemas.microsoft.com/office/drawing/2014/main" id="{DBF70638-70F6-414F-AB3A-58967C52F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2" b="18801"/>
          <a:stretch/>
        </p:blipFill>
        <p:spPr bwMode="auto">
          <a:xfrm>
            <a:off x="4484734" y="3166749"/>
            <a:ext cx="763483" cy="23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D3E9E6-04E0-4686-8BEF-4CD57C5FC7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734" y="4225664"/>
            <a:ext cx="693915" cy="193630"/>
          </a:xfrm>
          <a:prstGeom prst="rect">
            <a:avLst/>
          </a:prstGeom>
        </p:spPr>
      </p:pic>
      <p:pic>
        <p:nvPicPr>
          <p:cNvPr id="4098" name="Picture 2" descr="UK Space Facilities Thales Alenia Space – UK, Harwell, Bristol &amp; Belfast">
            <a:extLst>
              <a:ext uri="{FF2B5EF4-FFF2-40B4-BE49-F238E27FC236}">
                <a16:creationId xmlns:a16="http://schemas.microsoft.com/office/drawing/2014/main" id="{1E2F2870-51CC-4392-98B8-EA3ECFDFDD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2" t="11969" b="15293"/>
          <a:stretch/>
        </p:blipFill>
        <p:spPr bwMode="auto">
          <a:xfrm>
            <a:off x="4484734" y="4422366"/>
            <a:ext cx="813932" cy="39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A701A906-BDC0-433B-85D2-F07C7D7F55CD}"/>
              </a:ext>
            </a:extLst>
          </p:cNvPr>
          <p:cNvSpPr txBox="1">
            <a:spLocks/>
          </p:cNvSpPr>
          <p:nvPr/>
        </p:nvSpPr>
        <p:spPr>
          <a:xfrm>
            <a:off x="838199" y="6492875"/>
            <a:ext cx="7443651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Teledyne UK Limited					Export Uncontrolled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E6C1ED-6A8C-4D04-B73E-43470B115C5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734" y="5408977"/>
            <a:ext cx="693913" cy="3767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B107462-3186-4A17-86BB-5F88E24E1B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782" r="14188"/>
          <a:stretch/>
        </p:blipFill>
        <p:spPr>
          <a:xfrm>
            <a:off x="7107825" y="3061836"/>
            <a:ext cx="4386651" cy="22663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743DDD-70DC-4D2D-B3DE-8986128F1D48}"/>
              </a:ext>
            </a:extLst>
          </p:cNvPr>
          <p:cNvSpPr/>
          <p:nvPr/>
        </p:nvSpPr>
        <p:spPr>
          <a:xfrm>
            <a:off x="6454818" y="5686990"/>
            <a:ext cx="49355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Teledyne e2v are very open for collaborations in this area – please get in touch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AA1C58-DBF9-4954-806A-2DBA63C6A0D2}"/>
              </a:ext>
            </a:extLst>
          </p:cNvPr>
          <p:cNvSpPr/>
          <p:nvPr/>
        </p:nvSpPr>
        <p:spPr>
          <a:xfrm>
            <a:off x="10616425" y="2618045"/>
            <a:ext cx="157557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Image courtesy of </a:t>
            </a:r>
            <a:r>
              <a:rPr kumimoji="0" lang="en-GB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C.Siemes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, TU Delft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974B3E3-C945-4B9F-90F6-2A9F7EDBF7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" r="1961" b="17671"/>
          <a:stretch/>
        </p:blipFill>
        <p:spPr>
          <a:xfrm>
            <a:off x="5279097" y="5371347"/>
            <a:ext cx="988191" cy="3951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8A97251-D86A-4DA5-893F-D08636D03C6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2182" y="586607"/>
            <a:ext cx="3952228" cy="201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2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0488CBE-DAFB-4C5F-991F-02F9BD594A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" r="1961" b="17671"/>
          <a:stretch/>
        </p:blipFill>
        <p:spPr>
          <a:xfrm>
            <a:off x="10122469" y="5562891"/>
            <a:ext cx="1785731" cy="7140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299" y="125343"/>
            <a:ext cx="9875941" cy="79930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Cold Atom Payload Development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7CF57-1420-0F47-AE6E-A846618845F5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76C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6C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6A29DB-20D1-45C8-BB10-362938151869}"/>
              </a:ext>
            </a:extLst>
          </p:cNvPr>
          <p:cNvSpPr/>
          <p:nvPr/>
        </p:nvSpPr>
        <p:spPr>
          <a:xfrm>
            <a:off x="400287" y="950330"/>
            <a:ext cx="5437261" cy="2031323"/>
          </a:xfrm>
          <a:prstGeom prst="rect">
            <a:avLst/>
          </a:prstGeom>
          <a:solidFill>
            <a:srgbClr val="0076C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36" tIns="45719" rIns="91436" bIns="4571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 Breadboard / Engineering Model of the payload is under development with partners University of Birmingham and RAL Space.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Funded by UK Space Agency via the Centre for Earth Observation Instrumentation (CEOI)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5CAA23-FD49-4F65-BE01-D48F1B20E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05" y="3216954"/>
            <a:ext cx="2089752" cy="2226893"/>
          </a:xfrm>
          <a:prstGeom prst="rect">
            <a:avLst/>
          </a:prstGeom>
        </p:spPr>
      </p:pic>
      <p:pic>
        <p:nvPicPr>
          <p:cNvPr id="8" name="Picture 1" descr="Laser Drive Module">
            <a:extLst>
              <a:ext uri="{FF2B5EF4-FFF2-40B4-BE49-F238E27FC236}">
                <a16:creationId xmlns:a16="http://schemas.microsoft.com/office/drawing/2014/main" id="{2EAA1AEB-255A-42EC-B281-F443B3563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6" t="10480" r="16643" b="10262"/>
          <a:stretch>
            <a:fillRect/>
          </a:stretch>
        </p:blipFill>
        <p:spPr bwMode="auto">
          <a:xfrm>
            <a:off x="3149925" y="3950522"/>
            <a:ext cx="2089752" cy="136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EEF17E2-DD5A-477D-9EAF-77B4110D1F44}"/>
              </a:ext>
            </a:extLst>
          </p:cNvPr>
          <p:cNvSpPr/>
          <p:nvPr/>
        </p:nvSpPr>
        <p:spPr>
          <a:xfrm>
            <a:off x="83090" y="5381224"/>
            <a:ext cx="34543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Laser System Development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Credit: University of Birmingham; </a:t>
            </a:r>
            <a:r>
              <a:rPr kumimoji="0" lang="en-GB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“Optical frequency generation using </a:t>
            </a:r>
            <a:r>
              <a:rPr kumimoji="0" lang="en-GB" sz="12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fiber</a:t>
            </a:r>
            <a:r>
              <a:rPr kumimoji="0" lang="en-GB" sz="1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Bragg grating filters for applications in portable quantum sensing”</a:t>
            </a: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– C. D. Macrae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82CDD1-F569-40D4-B1C0-8F11B3B76605}"/>
              </a:ext>
            </a:extLst>
          </p:cNvPr>
          <p:cNvSpPr/>
          <p:nvPr/>
        </p:nvSpPr>
        <p:spPr>
          <a:xfrm>
            <a:off x="3382310" y="5368868"/>
            <a:ext cx="17604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Seed Laser Module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Credit: RAL Space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0E4CA8-28B7-47AE-8D0F-AD2CE641FDF7}"/>
              </a:ext>
            </a:extLst>
          </p:cNvPr>
          <p:cNvSpPr/>
          <p:nvPr/>
        </p:nvSpPr>
        <p:spPr>
          <a:xfrm>
            <a:off x="8748501" y="3943571"/>
            <a:ext cx="26418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Physics Package and Magnetic Shield in CubeSat structure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Credit: Teledyne e2v</a:t>
            </a:r>
          </a:p>
        </p:txBody>
      </p:sp>
      <p:pic>
        <p:nvPicPr>
          <p:cNvPr id="20" name="Picture 9">
            <a:extLst>
              <a:ext uri="{FF2B5EF4-FFF2-40B4-BE49-F238E27FC236}">
                <a16:creationId xmlns:a16="http://schemas.microsoft.com/office/drawing/2014/main" id="{FD49DDCE-1FCB-46DE-9C05-CA5590837BB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093" y="5869051"/>
            <a:ext cx="1845307" cy="42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043B6F65-E888-4CA8-951C-9EFFB28B3A75}"/>
              </a:ext>
            </a:extLst>
          </p:cNvPr>
          <p:cNvSpPr txBox="1">
            <a:spLocks/>
          </p:cNvSpPr>
          <p:nvPr/>
        </p:nvSpPr>
        <p:spPr>
          <a:xfrm>
            <a:off x="838199" y="6492875"/>
            <a:ext cx="7443651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Teledyne UK Limited					Export Uncontrolled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250CCE1-FBA3-4972-A2E0-CDAF396655B6}"/>
              </a:ext>
            </a:extLst>
          </p:cNvPr>
          <p:cNvSpPr/>
          <p:nvPr/>
        </p:nvSpPr>
        <p:spPr>
          <a:xfrm>
            <a:off x="5904659" y="5347178"/>
            <a:ext cx="17604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Atom Chip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t>Credit: RAL Space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8FF4A9C-D4A6-4EE5-A05E-811E16F5F7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8" t="24552" r="13847"/>
          <a:stretch/>
        </p:blipFill>
        <p:spPr>
          <a:xfrm>
            <a:off x="5745585" y="4031998"/>
            <a:ext cx="2096170" cy="13524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A6E8DE-7776-4E4F-82C3-9ECB3F34C2F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362" y="125343"/>
            <a:ext cx="6057548" cy="428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18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88" b="32388"/>
          <a:stretch/>
        </p:blipFill>
        <p:spPr>
          <a:prstGeom prst="rect">
            <a:avLst/>
          </a:prstGeom>
        </p:spPr>
      </p:pic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Performance and Technology Timeline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GOCE</a:t>
            </a:r>
          </a:p>
          <a:p>
            <a:endParaRPr lang="en-GB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CASPA-ADM</a:t>
            </a:r>
          </a:p>
          <a:p>
            <a:r>
              <a:rPr lang="en-GB" dirty="0"/>
              <a:t>CAI Technology Demonstrator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Gravity mission pathfinder</a:t>
            </a:r>
          </a:p>
          <a:p>
            <a:endParaRPr lang="en-GB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Future CAI</a:t>
            </a:r>
          </a:p>
          <a:p>
            <a:r>
              <a:rPr lang="en-GB" dirty="0"/>
              <a:t>5 </a:t>
            </a:r>
            <a:r>
              <a:rPr lang="en-GB" dirty="0" err="1"/>
              <a:t>mE</a:t>
            </a:r>
            <a:r>
              <a:rPr lang="en-GB" dirty="0"/>
              <a:t>/</a:t>
            </a:r>
            <a:r>
              <a:rPr lang="en-GB" dirty="0">
                <a:solidFill>
                  <a:schemeClr val="bg1"/>
                </a:solidFill>
              </a:rPr>
              <a:t>√Hz* </a:t>
            </a:r>
            <a:endParaRPr lang="en-GB" dirty="0"/>
          </a:p>
          <a:p>
            <a:endParaRPr lang="en-GB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40" name="Picture Placeholder 39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5" r="19855"/>
          <a:stretch>
            <a:fillRect/>
          </a:stretch>
        </p:blipFill>
        <p:spPr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8" name="Right Arrow 27"/>
          <p:cNvSpPr/>
          <p:nvPr/>
        </p:nvSpPr>
        <p:spPr>
          <a:xfrm>
            <a:off x="1791206" y="2173853"/>
            <a:ext cx="8604569" cy="775584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Technology Timeline</a:t>
            </a:r>
          </a:p>
        </p:txBody>
      </p:sp>
      <p:pic>
        <p:nvPicPr>
          <p:cNvPr id="30" name="Picture 2" descr="ESA - GOC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9" r="14689"/>
          <a:stretch/>
        </p:blipFill>
        <p:spPr bwMode="auto">
          <a:xfrm>
            <a:off x="2092717" y="3217342"/>
            <a:ext cx="1181005" cy="11908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/>
          <p:cNvGrpSpPr/>
          <p:nvPr/>
        </p:nvGrpSpPr>
        <p:grpSpPr>
          <a:xfrm>
            <a:off x="6655568" y="3224121"/>
            <a:ext cx="1197271" cy="1197271"/>
            <a:chOff x="7741368" y="2427435"/>
            <a:chExt cx="2624789" cy="2624789"/>
          </a:xfrm>
        </p:grpSpPr>
        <p:pic>
          <p:nvPicPr>
            <p:cNvPr id="37" name="Picture 2" descr="earth-space-horizon-sun - Solihull Residential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53" t="25900" r="1091" b="18986"/>
            <a:stretch/>
          </p:blipFill>
          <p:spPr bwMode="auto">
            <a:xfrm>
              <a:off x="7741368" y="2427435"/>
              <a:ext cx="2624789" cy="2624789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84161" y="2585317"/>
              <a:ext cx="1549577" cy="2288047"/>
            </a:xfrm>
            <a:prstGeom prst="rect">
              <a:avLst/>
            </a:prstGeom>
          </p:spPr>
        </p:pic>
      </p:grpSp>
      <p:sp>
        <p:nvSpPr>
          <p:cNvPr id="39" name="Rectangle 38"/>
          <p:cNvSpPr/>
          <p:nvPr/>
        </p:nvSpPr>
        <p:spPr>
          <a:xfrm>
            <a:off x="1722770" y="4832984"/>
            <a:ext cx="1920898" cy="834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10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/√Hz in 2 axis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20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mE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/√Hz  in radial direction</a:t>
            </a:r>
          </a:p>
        </p:txBody>
      </p:sp>
      <p:pic>
        <p:nvPicPr>
          <p:cNvPr id="9218" name="Picture 2" descr="https://assets.markallengroup.com/article-images/154182/COLDATOM1_popup.jpg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" r="6125"/>
          <a:stretch/>
        </p:blipFill>
        <p:spPr bwMode="auto">
          <a:xfrm>
            <a:off x="8920081" y="3208076"/>
            <a:ext cx="1213316" cy="12133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5472000" y="5894590"/>
            <a:ext cx="5256391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* Based on numbers from A.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Trimeche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et al 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Class. Quantum Gravity, vol. 36, no. 21, 2019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043B6F65-E888-4CA8-951C-9EFFB28B3A75}"/>
              </a:ext>
            </a:extLst>
          </p:cNvPr>
          <p:cNvSpPr txBox="1">
            <a:spLocks/>
          </p:cNvSpPr>
          <p:nvPr/>
        </p:nvSpPr>
        <p:spPr>
          <a:xfrm>
            <a:off x="838199" y="6492875"/>
            <a:ext cx="7443651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Teledyne UK Limited					Export Uncontrolled</a:t>
            </a:r>
          </a:p>
        </p:txBody>
      </p:sp>
    </p:spTree>
    <p:extLst>
      <p:ext uri="{BB962C8B-B14F-4D97-AF65-F5344CB8AC3E}">
        <p14:creationId xmlns:p14="http://schemas.microsoft.com/office/powerpoint/2010/main" val="263172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55"/>
            <a:r>
              <a:rPr lang="fr-FR" sz="1200">
                <a:solidFill>
                  <a:srgbClr val="E4E4E8">
                    <a:lumMod val="50000"/>
                  </a:srgbClr>
                </a:solidFill>
                <a:latin typeface="Arial" panose="020B0604020202020204"/>
              </a:rPr>
              <a:t>///</a:t>
            </a:r>
            <a:r>
              <a:rPr lang="fr-FR">
                <a:solidFill>
                  <a:srgbClr val="E4E4E8">
                    <a:lumMod val="50000"/>
                  </a:srgbClr>
                </a:solidFill>
                <a:latin typeface="Arial" panose="020B0604020202020204"/>
              </a:rPr>
              <a:t> </a:t>
            </a:r>
            <a:fld id="{FD7EF743-58F7-B741-A9D7-F50F382F70B5}" type="slidenum">
              <a:rPr lang="fr-FR">
                <a:solidFill>
                  <a:srgbClr val="E4E4E8">
                    <a:lumMod val="50000"/>
                  </a:srgbClr>
                </a:solidFill>
                <a:latin typeface="Arial" panose="020B0604020202020204"/>
              </a:rPr>
              <a:pPr defTabSz="609555"/>
              <a:t>23</a:t>
            </a:fld>
            <a:endParaRPr lang="fr-FR" dirty="0">
              <a:solidFill>
                <a:srgbClr val="E4E4E8">
                  <a:lumMod val="50000"/>
                </a:srgbClr>
              </a:solidFill>
              <a:latin typeface="Arial" panose="020B060402020202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09555"/>
            <a:r>
              <a:rPr lang="fr-FR" dirty="0">
                <a:solidFill>
                  <a:srgbClr val="E4E4E8">
                    <a:lumMod val="50000"/>
                  </a:srgbClr>
                </a:solidFill>
                <a:latin typeface="Arial" panose="020B0604020202020204"/>
              </a:rPr>
              <a:t>Q-Ace </a:t>
            </a:r>
            <a:r>
              <a:rPr lang="en-GB" dirty="0">
                <a:solidFill>
                  <a:srgbClr val="E4E4E8">
                    <a:lumMod val="50000"/>
                  </a:srgbClr>
                </a:solidFill>
                <a:latin typeface="Arial" panose="020B0604020202020204"/>
              </a:rPr>
              <a:t>Implementation</a:t>
            </a:r>
            <a:r>
              <a:rPr lang="fr-FR" dirty="0">
                <a:solidFill>
                  <a:srgbClr val="E4E4E8">
                    <a:lumMod val="50000"/>
                  </a:srgbClr>
                </a:solidFill>
                <a:latin typeface="Arial" panose="020B0604020202020204"/>
              </a:rPr>
              <a:t> – Quantum </a:t>
            </a:r>
            <a:r>
              <a:rPr lang="en-GB" dirty="0">
                <a:solidFill>
                  <a:srgbClr val="E4E4E8">
                    <a:lumMod val="50000"/>
                  </a:srgbClr>
                </a:solidFill>
                <a:latin typeface="Arial" panose="020B0604020202020204"/>
              </a:rPr>
              <a:t>Sensor</a:t>
            </a:r>
            <a:r>
              <a:rPr lang="fr-FR" dirty="0">
                <a:solidFill>
                  <a:srgbClr val="E4E4E8">
                    <a:lumMod val="50000"/>
                  </a:srgbClr>
                </a:solidFill>
                <a:latin typeface="Arial" panose="020B0604020202020204"/>
              </a:rPr>
              <a:t>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609555"/>
            <a:fld id="{1C4CA961-6FB3-431D-A4F3-D3EE0CB4BDD3}" type="datetime1">
              <a:rPr lang="en-GB">
                <a:solidFill>
                  <a:srgbClr val="E4E4E8">
                    <a:lumMod val="50000"/>
                  </a:srgbClr>
                </a:solidFill>
                <a:latin typeface="Arial" panose="020B0604020202020204"/>
              </a:rPr>
              <a:pPr defTabSz="609555"/>
              <a:t>22/03/2022</a:t>
            </a:fld>
            <a:endParaRPr lang="fr-FR" dirty="0">
              <a:solidFill>
                <a:srgbClr val="E4E4E8">
                  <a:lumMod val="50000"/>
                </a:srgbClr>
              </a:solidFill>
              <a:latin typeface="Arial" panose="020B0604020202020204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Q-Ace (Quantum Accelerometer Climate Explorer)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UKSA funded study into Climate Change – currently in 2</a:t>
            </a:r>
            <a:r>
              <a:rPr lang="en-GB" baseline="30000" dirty="0"/>
              <a:t>nd</a:t>
            </a:r>
            <a:r>
              <a:rPr lang="en-GB" dirty="0"/>
              <a:t> year of funding</a:t>
            </a:r>
          </a:p>
          <a:p>
            <a:r>
              <a:rPr lang="en-GB" dirty="0"/>
              <a:t>Uses a Cold Atom Interferometer, as an accelerometer to measure atmospheric drag</a:t>
            </a:r>
          </a:p>
          <a:p>
            <a:r>
              <a:rPr lang="en-GB" dirty="0"/>
              <a:t>This gives measurement of atmospheric density in the thermosphere </a:t>
            </a:r>
            <a:br>
              <a:rPr lang="en-GB" dirty="0"/>
            </a:br>
            <a:r>
              <a:rPr lang="en-GB" dirty="0"/>
              <a:t>(250-500km)</a:t>
            </a:r>
          </a:p>
          <a:p>
            <a:r>
              <a:rPr lang="en-GB" dirty="0"/>
              <a:t>Aim to add mass spectrometer (next phase) for species + temperature</a:t>
            </a:r>
          </a:p>
          <a:p>
            <a:r>
              <a:rPr lang="en-GB" dirty="0"/>
              <a:t>Data downloaded rapidly (aim 1 hour!)</a:t>
            </a:r>
          </a:p>
          <a:p>
            <a:r>
              <a:rPr lang="en-GB" dirty="0"/>
              <a:t>Demonstration mission first</a:t>
            </a:r>
          </a:p>
          <a:p>
            <a:r>
              <a:rPr lang="en-GB" dirty="0"/>
              <a:t>Followed by constellation of ~10 satellites</a:t>
            </a:r>
          </a:p>
          <a:p>
            <a:r>
              <a:rPr lang="en-GB" dirty="0"/>
              <a:t>Used to do meteorology of the thermosphere (space weather)</a:t>
            </a:r>
          </a:p>
          <a:p>
            <a:r>
              <a:rPr lang="en-GB" dirty="0"/>
              <a:t>Currently 50% way through Phase A study, aim to freeze mission </a:t>
            </a:r>
            <a:br>
              <a:rPr lang="en-GB" dirty="0"/>
            </a:br>
            <a:r>
              <a:rPr lang="en-GB" dirty="0"/>
              <a:t>requirements in next financial year</a:t>
            </a: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796" y="3429001"/>
            <a:ext cx="3494193" cy="2476500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904" y="1206501"/>
            <a:ext cx="3279987" cy="2222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9830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B3846-095C-9F4B-96D9-871808559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384" y="4947245"/>
            <a:ext cx="10363200" cy="1362076"/>
          </a:xfrm>
        </p:spPr>
        <p:txBody>
          <a:bodyPr/>
          <a:lstStyle/>
          <a:p>
            <a:r>
              <a:rPr lang="en-US" dirty="0"/>
              <a:t>AION &amp; AEDGE</a:t>
            </a:r>
            <a:br>
              <a:rPr lang="en-US" dirty="0"/>
            </a:br>
            <a:r>
              <a:rPr lang="en-US" b="0" dirty="0"/>
              <a:t>Opportunities for Ultra-COLD Atom technology Development for SPACE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6C192-E48C-EA42-BA5A-27E3CCCB2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3247" y="3368973"/>
            <a:ext cx="10363200" cy="1500187"/>
          </a:xfrm>
        </p:spPr>
        <p:txBody>
          <a:bodyPr/>
          <a:lstStyle/>
          <a:p>
            <a:r>
              <a:rPr lang="en-US" sz="2400" dirty="0"/>
              <a:t>Oliver Buchmueller, Imperial College London 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43479096-B9FE-DA44-8E66-9B1F0A7E6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04" y="50405"/>
            <a:ext cx="3963405" cy="3954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904BDA-18CB-9045-B68F-8C6479299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7888" y="26163"/>
            <a:ext cx="7200800" cy="2125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C:\Users\Jason\Documents\talks\GWAI-Hangzhou\2Satellites.jpg">
            <a:extLst>
              <a:ext uri="{FF2B5EF4-FFF2-40B4-BE49-F238E27FC236}">
                <a16:creationId xmlns:a16="http://schemas.microsoft.com/office/drawing/2014/main" id="{4416DB22-1CF6-2B46-9229-53F483D04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7888" y="2132856"/>
            <a:ext cx="2332907" cy="1982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C2A519-4B61-CF46-BDFE-35095E14EA4F}"/>
              </a:ext>
            </a:extLst>
          </p:cNvPr>
          <p:cNvSpPr/>
          <p:nvPr/>
        </p:nvSpPr>
        <p:spPr>
          <a:xfrm>
            <a:off x="9552385" y="2433272"/>
            <a:ext cx="233290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CC"/>
                </a:solidFill>
                <a:latin typeface="Helvetica" pitchFamily="1" charset="0"/>
                <a:ea typeface="ＭＳ Ｐゴシック" pitchFamily="1" charset="-128"/>
              </a:rPr>
              <a:t>AEDGE: 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CC"/>
                </a:solidFill>
                <a:latin typeface="Helvetica" pitchFamily="1" charset="0"/>
                <a:ea typeface="ＭＳ Ｐゴシック" pitchFamily="1" charset="-128"/>
              </a:rPr>
              <a:t>Atomic Experiment for Dark Matter 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CC"/>
                </a:solidFill>
                <a:latin typeface="Helvetica" pitchFamily="1" charset="0"/>
                <a:ea typeface="ＭＳ Ｐゴシック" pitchFamily="1" charset="-128"/>
              </a:rPr>
              <a:t>and Gravity Exploration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A8A2F7-B3D3-3347-A8DA-1FCA1266A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9988" y="2289954"/>
            <a:ext cx="1552624" cy="171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655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C2C3C-A7A2-2146-A795-BC48E6F1B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AION Physics Goals: Dark Matter and Gravitational Waves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DFA011-5512-8445-ABD2-3498D8E935B1}"/>
              </a:ext>
            </a:extLst>
          </p:cNvPr>
          <p:cNvSpPr txBox="1"/>
          <p:nvPr/>
        </p:nvSpPr>
        <p:spPr>
          <a:xfrm>
            <a:off x="4367808" y="1729260"/>
            <a:ext cx="437686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333CC"/>
                </a:solidFill>
                <a:latin typeface="Helvetica" pitchFamily="1" charset="0"/>
                <a:ea typeface="ＭＳ Ｐゴシック" pitchFamily="1" charset="-128"/>
              </a:rPr>
              <a:t>The AION Physics Case: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AION Collaboration,  AION: An Atom Interferometer Observatory and Network, arXiv:1911.11755. 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[accepted for publication in JCAP]</a:t>
            </a:r>
            <a:endParaRPr lang="en-GB" sz="1200" dirty="0">
              <a:solidFill>
                <a:srgbClr val="000000"/>
              </a:solidFill>
              <a:latin typeface="Helvetica" pitchFamily="1" charset="0"/>
              <a:ea typeface="ＭＳ Ｐゴシック" pitchFamily="1" charset="-128"/>
            </a:endParaRP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 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3333CC"/>
              </a:solidFill>
              <a:latin typeface="Helvetica" pitchFamily="1" charset="0"/>
              <a:ea typeface="ＭＳ Ｐゴシック" pitchFamily="1" charset="-128"/>
            </a:endParaRP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Helvetica" pitchFamily="1" charset="0"/>
              <a:ea typeface="ＭＳ Ｐゴシック" pitchFamily="1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87D2B7-E105-5F4E-8556-917E154E5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3" y="807628"/>
            <a:ext cx="3908425" cy="3269445"/>
          </a:xfrm>
          <a:prstGeom prst="rect">
            <a:avLst/>
          </a:prstGeom>
        </p:spPr>
      </p:pic>
      <p:pic>
        <p:nvPicPr>
          <p:cNvPr id="3" name="Picture 2" descr="AION100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4005065"/>
            <a:ext cx="4376864" cy="28011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748819-AABA-164B-BABA-B2F1063D6A3E}"/>
              </a:ext>
            </a:extLst>
          </p:cNvPr>
          <p:cNvSpPr txBox="1"/>
          <p:nvPr/>
        </p:nvSpPr>
        <p:spPr>
          <a:xfrm>
            <a:off x="551384" y="4221090"/>
            <a:ext cx="5472608" cy="232371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CC"/>
                </a:solidFill>
                <a:latin typeface="Helvetica" pitchFamily="1" charset="0"/>
                <a:ea typeface="ＭＳ Ｐゴシック" pitchFamily="1" charset="-128"/>
              </a:rPr>
              <a:t>Main Physics Goals:</a:t>
            </a:r>
            <a:endParaRPr lang="en-US" sz="1500" b="1" dirty="0">
              <a:solidFill>
                <a:srgbClr val="3333CC"/>
              </a:solidFill>
              <a:latin typeface="Helvetica" pitchFamily="1" charset="0"/>
              <a:ea typeface="ＭＳ Ｐゴシック" pitchFamily="1" charset="-128"/>
            </a:endParaRPr>
          </a:p>
          <a:p>
            <a:pPr marL="214308" indent="-214308" defTabSz="91437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500" dirty="0">
                <a:solidFill>
                  <a:srgbClr val="FF0000"/>
                </a:solidFill>
                <a:latin typeface="Helvetica" pitchFamily="1" charset="0"/>
                <a:ea typeface="ＭＳ Ｐゴシック" pitchFamily="1" charset="-128"/>
              </a:rPr>
              <a:t>Search for Ultra-Light Dark Matter </a:t>
            </a:r>
          </a:p>
          <a:p>
            <a:pPr marL="285744" indent="-285744" defTabSz="9143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Explore new parameter space and complement other searches.</a:t>
            </a:r>
          </a:p>
          <a:p>
            <a:pPr marL="285744" indent="-285744" defTabSz="9143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Focus on Scalar DM with Vector and </a:t>
            </a:r>
            <a:r>
              <a:rPr lang="en-US" sz="1400" dirty="0" err="1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Peudoscalar</a:t>
            </a:r>
            <a:r>
              <a:rPr lang="en-US" sz="1400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 DM also under study.</a:t>
            </a:r>
          </a:p>
          <a:p>
            <a:pPr marL="285744" indent="-285744" defTabSz="91437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400">
                <a:solidFill>
                  <a:srgbClr val="FF0000"/>
                </a:solidFill>
                <a:latin typeface="Helvetica" pitchFamily="1" charset="0"/>
                <a:ea typeface="ＭＳ Ｐゴシック" pitchFamily="1" charset="-128"/>
              </a:rPr>
              <a:t>Gravitational Waves in mid-frequency band</a:t>
            </a:r>
            <a:r>
              <a:rPr lang="en-US" sz="1400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 </a:t>
            </a:r>
          </a:p>
          <a:p>
            <a:pPr marL="285744" indent="-285744" defTabSz="9143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Explore frequencies between LISA and LIGO/VIRGO, KAGRA and Einstein Telescope</a:t>
            </a:r>
          </a:p>
          <a:p>
            <a:pPr marL="285744" indent="-285744" defTabSz="9143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Targets: Black hole mergers, phase transitions and cosmic string collisions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DBF720-030F-9947-87DE-5F0DAEA3E09B}"/>
              </a:ext>
            </a:extLst>
          </p:cNvPr>
          <p:cNvSpPr txBox="1"/>
          <p:nvPr/>
        </p:nvSpPr>
        <p:spPr>
          <a:xfrm>
            <a:off x="4171777" y="1268762"/>
            <a:ext cx="77568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3333CC"/>
                </a:solidFill>
                <a:latin typeface="Helvetica" pitchFamily="1" charset="0"/>
                <a:ea typeface="ＭＳ Ｐゴシック" pitchFamily="1" charset="-128"/>
              </a:rPr>
              <a:t>Scientific Leadership in phenomenology already established: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Helvetica" pitchFamily="1" charset="0"/>
              <a:ea typeface="ＭＳ Ｐゴシック" pitchFamily="1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14D70B-7242-264F-8E75-517FB690136F}"/>
              </a:ext>
            </a:extLst>
          </p:cNvPr>
          <p:cNvSpPr txBox="1"/>
          <p:nvPr/>
        </p:nvSpPr>
        <p:spPr>
          <a:xfrm>
            <a:off x="4701269" y="2870647"/>
            <a:ext cx="40797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3333CC"/>
                </a:solidFill>
                <a:latin typeface="Helvetica" pitchFamily="1" charset="0"/>
                <a:ea typeface="ＭＳ Ｐゴシック" pitchFamily="1" charset="-128"/>
              </a:rPr>
              <a:t>Working with leading theorists: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J. Ellis, M. </a:t>
            </a:r>
            <a:r>
              <a:rPr lang="en-US" sz="1600" err="1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Haehnelt</a:t>
            </a:r>
            <a:r>
              <a:rPr lang="en-US" sz="1600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,  C. McCabe, 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J. March-Russell (AION), C. </a:t>
            </a:r>
            <a:r>
              <a:rPr lang="en-US" sz="1600" err="1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Burrage</a:t>
            </a:r>
            <a:r>
              <a:rPr lang="en-US" sz="1600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, …</a:t>
            </a:r>
            <a:endParaRPr lang="en-US" sz="1600">
              <a:solidFill>
                <a:srgbClr val="FF0000"/>
              </a:solidFill>
              <a:latin typeface="Helvetica" pitchFamily="1" charset="0"/>
              <a:ea typeface="ＭＳ Ｐゴシック" pitchFamily="1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27F54C-896A-CD42-BCF3-0AF30B2F99CE}"/>
              </a:ext>
            </a:extLst>
          </p:cNvPr>
          <p:cNvSpPr/>
          <p:nvPr/>
        </p:nvSpPr>
        <p:spPr>
          <a:xfrm>
            <a:off x="8136904" y="1704291"/>
            <a:ext cx="6096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333CC"/>
                </a:solidFill>
                <a:latin typeface="Helvetica" pitchFamily="1" charset="0"/>
                <a:ea typeface="ＭＳ Ｐゴシック" pitchFamily="1" charset="-128"/>
              </a:rPr>
              <a:t>AEDGE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Y. El-Neaj, …, O. Buchmueller </a:t>
            </a:r>
            <a:r>
              <a:rPr lang="it-IT" sz="1200" i="1" dirty="0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et al.</a:t>
            </a:r>
            <a:r>
              <a:rPr lang="it-IT" sz="1200" dirty="0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  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AEDGE:  Atomic Experiment  for Dark Matter  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And Gravity Exploration in Space, </a:t>
            </a:r>
            <a:r>
              <a:rPr lang="en-US" sz="1200" dirty="0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arXiv:1908.00802,</a:t>
            </a:r>
            <a:endParaRPr lang="en-GB" sz="1200" dirty="0">
              <a:solidFill>
                <a:srgbClr val="000000"/>
              </a:solidFill>
              <a:latin typeface="Helvetica" pitchFamily="1" charset="0"/>
              <a:ea typeface="ＭＳ Ｐゴシック" pitchFamily="1" charset="-128"/>
            </a:endParaRP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GB" sz="1200" i="1" dirty="0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EPJ Quantum Technol.</a:t>
            </a:r>
            <a:r>
              <a:rPr lang="en-GB" sz="1200" dirty="0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 7, 6 (2020). 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3333CC"/>
                </a:solidFill>
                <a:latin typeface="Helvetica" pitchFamily="1" charset="0"/>
                <a:ea typeface="ＭＳ Ｐゴシック" pitchFamily="1" charset="-128"/>
              </a:rPr>
              <a:t>[Submitted to ESA Voyage2050 call]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75B49-272A-244A-B839-DF939E27AF3E}"/>
              </a:ext>
            </a:extLst>
          </p:cNvPr>
          <p:cNvSpPr txBox="1"/>
          <p:nvPr/>
        </p:nvSpPr>
        <p:spPr>
          <a:xfrm>
            <a:off x="1703512" y="3298921"/>
            <a:ext cx="18002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solidFill>
                  <a:srgbClr val="00B0F0"/>
                </a:solidFill>
                <a:latin typeface="Helvetica" pitchFamily="1" charset="0"/>
                <a:ea typeface="ＭＳ Ｐゴシック" pitchFamily="1" charset="-128"/>
              </a:rPr>
              <a:t>AION-100(initial)/MAGIS</a:t>
            </a:r>
          </a:p>
        </p:txBody>
      </p:sp>
    </p:spTree>
    <p:extLst>
      <p:ext uri="{BB962C8B-B14F-4D97-AF65-F5344CB8AC3E}">
        <p14:creationId xmlns:p14="http://schemas.microsoft.com/office/powerpoint/2010/main" val="73925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45"/>
    </mc:Choice>
    <mc:Fallback xmlns="">
      <p:transition spd="slow" advTm="68545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C2C3C-A7A2-2146-A795-BC48E6F1B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AION Physics Goals: Dark Matter and Gravitational Waves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DFA011-5512-8445-ABD2-3498D8E935B1}"/>
              </a:ext>
            </a:extLst>
          </p:cNvPr>
          <p:cNvSpPr txBox="1"/>
          <p:nvPr/>
        </p:nvSpPr>
        <p:spPr>
          <a:xfrm>
            <a:off x="4367808" y="1729260"/>
            <a:ext cx="437686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333CC"/>
                </a:solidFill>
                <a:latin typeface="Helvetica" pitchFamily="1" charset="0"/>
                <a:ea typeface="ＭＳ Ｐゴシック" pitchFamily="1" charset="-128"/>
              </a:rPr>
              <a:t>The AION Physics Case: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AION Collaboration,  AION: An Atom Interferometer Observatory and Network, arXiv:1911.11755. 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[accepted for publication in JCAP]</a:t>
            </a:r>
            <a:endParaRPr lang="en-GB" sz="1200" dirty="0">
              <a:solidFill>
                <a:srgbClr val="000000"/>
              </a:solidFill>
              <a:latin typeface="Helvetica" pitchFamily="1" charset="0"/>
              <a:ea typeface="ＭＳ Ｐゴシック" pitchFamily="1" charset="-128"/>
            </a:endParaRP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 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3333CC"/>
              </a:solidFill>
              <a:latin typeface="Helvetica" pitchFamily="1" charset="0"/>
              <a:ea typeface="ＭＳ Ｐゴシック" pitchFamily="1" charset="-128"/>
            </a:endParaRP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Helvetica" pitchFamily="1" charset="0"/>
              <a:ea typeface="ＭＳ Ｐゴシック" pitchFamily="1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87D2B7-E105-5F4E-8556-917E154E5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3" y="807628"/>
            <a:ext cx="3908425" cy="3269445"/>
          </a:xfrm>
          <a:prstGeom prst="rect">
            <a:avLst/>
          </a:prstGeom>
        </p:spPr>
      </p:pic>
      <p:pic>
        <p:nvPicPr>
          <p:cNvPr id="3" name="Picture 2" descr="AION100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4005065"/>
            <a:ext cx="4376864" cy="28011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748819-AABA-164B-BABA-B2F1063D6A3E}"/>
              </a:ext>
            </a:extLst>
          </p:cNvPr>
          <p:cNvSpPr txBox="1"/>
          <p:nvPr/>
        </p:nvSpPr>
        <p:spPr>
          <a:xfrm>
            <a:off x="551384" y="4221090"/>
            <a:ext cx="5472608" cy="232371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3333CC"/>
                </a:solidFill>
                <a:latin typeface="Helvetica" pitchFamily="1" charset="0"/>
                <a:ea typeface="ＭＳ Ｐゴシック" pitchFamily="1" charset="-128"/>
              </a:rPr>
              <a:t>Main Physics Goals:</a:t>
            </a:r>
            <a:endParaRPr lang="en-US" sz="1500" b="1" dirty="0">
              <a:solidFill>
                <a:srgbClr val="3333CC"/>
              </a:solidFill>
              <a:latin typeface="Helvetica" pitchFamily="1" charset="0"/>
              <a:ea typeface="ＭＳ Ｐゴシック" pitchFamily="1" charset="-128"/>
            </a:endParaRPr>
          </a:p>
          <a:p>
            <a:pPr marL="214308" indent="-214308" defTabSz="91437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500" dirty="0">
                <a:solidFill>
                  <a:srgbClr val="FF0000"/>
                </a:solidFill>
                <a:latin typeface="Helvetica" pitchFamily="1" charset="0"/>
                <a:ea typeface="ＭＳ Ｐゴシック" pitchFamily="1" charset="-128"/>
              </a:rPr>
              <a:t>Search for Ultra-Light Dark Matter </a:t>
            </a:r>
          </a:p>
          <a:p>
            <a:pPr marL="285744" indent="-285744" defTabSz="9143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Explore new parameter space and complement other searches.</a:t>
            </a:r>
          </a:p>
          <a:p>
            <a:pPr marL="285744" indent="-285744" defTabSz="9143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Focus on Scalar DM with Vector and </a:t>
            </a:r>
            <a:r>
              <a:rPr lang="en-US" sz="1400" dirty="0" err="1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Peudoscalar</a:t>
            </a:r>
            <a:r>
              <a:rPr lang="en-US" sz="1400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 DM also under study.</a:t>
            </a:r>
          </a:p>
          <a:p>
            <a:pPr marL="285744" indent="-285744" defTabSz="914377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n-US" sz="1400">
                <a:solidFill>
                  <a:srgbClr val="FF0000"/>
                </a:solidFill>
                <a:latin typeface="Helvetica" pitchFamily="1" charset="0"/>
                <a:ea typeface="ＭＳ Ｐゴシック" pitchFamily="1" charset="-128"/>
              </a:rPr>
              <a:t>Gravitational Waves in mid-frequency band</a:t>
            </a:r>
            <a:r>
              <a:rPr lang="en-US" sz="1400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 </a:t>
            </a:r>
          </a:p>
          <a:p>
            <a:pPr marL="285744" indent="-285744" defTabSz="9143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Explore frequencies between LISA and LIGO/VIRGO, KAGRA and Einstein Telescope</a:t>
            </a:r>
          </a:p>
          <a:p>
            <a:pPr marL="285744" indent="-285744" defTabSz="914377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Targets: Black hole mergers, phase transitions and cosmic string collisions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DBF720-030F-9947-87DE-5F0DAEA3E09B}"/>
              </a:ext>
            </a:extLst>
          </p:cNvPr>
          <p:cNvSpPr txBox="1"/>
          <p:nvPr/>
        </p:nvSpPr>
        <p:spPr>
          <a:xfrm>
            <a:off x="4171777" y="1268762"/>
            <a:ext cx="77568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3333CC"/>
                </a:solidFill>
                <a:latin typeface="Helvetica" pitchFamily="1" charset="0"/>
                <a:ea typeface="ＭＳ Ｐゴシック" pitchFamily="1" charset="-128"/>
              </a:rPr>
              <a:t>Scientific Leadership in phenomenology already established: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Helvetica" pitchFamily="1" charset="0"/>
              <a:ea typeface="ＭＳ Ｐゴシック" pitchFamily="1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14D70B-7242-264F-8E75-517FB690136F}"/>
              </a:ext>
            </a:extLst>
          </p:cNvPr>
          <p:cNvSpPr txBox="1"/>
          <p:nvPr/>
        </p:nvSpPr>
        <p:spPr>
          <a:xfrm>
            <a:off x="4701269" y="2870647"/>
            <a:ext cx="40797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3333CC"/>
                </a:solidFill>
                <a:latin typeface="Helvetica" pitchFamily="1" charset="0"/>
                <a:ea typeface="ＭＳ Ｐゴシック" pitchFamily="1" charset="-128"/>
              </a:rPr>
              <a:t>Working with leading theorists: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J. Ellis, M. </a:t>
            </a:r>
            <a:r>
              <a:rPr lang="en-US" sz="1600" err="1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Haehnelt</a:t>
            </a:r>
            <a:r>
              <a:rPr lang="en-US" sz="1600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,  C. McCabe, 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J. March-Russell (AION), C. </a:t>
            </a:r>
            <a:r>
              <a:rPr lang="en-US" sz="1600" err="1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Burrage</a:t>
            </a:r>
            <a:r>
              <a:rPr lang="en-US" sz="1600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, …</a:t>
            </a:r>
            <a:endParaRPr lang="en-US" sz="1600">
              <a:solidFill>
                <a:srgbClr val="FF0000"/>
              </a:solidFill>
              <a:latin typeface="Helvetica" pitchFamily="1" charset="0"/>
              <a:ea typeface="ＭＳ Ｐゴシック" pitchFamily="1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27F54C-896A-CD42-BCF3-0AF30B2F99CE}"/>
              </a:ext>
            </a:extLst>
          </p:cNvPr>
          <p:cNvSpPr/>
          <p:nvPr/>
        </p:nvSpPr>
        <p:spPr>
          <a:xfrm>
            <a:off x="8136904" y="1704291"/>
            <a:ext cx="6096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3333CC"/>
                </a:solidFill>
                <a:latin typeface="Helvetica" pitchFamily="1" charset="0"/>
                <a:ea typeface="ＭＳ Ｐゴシック" pitchFamily="1" charset="-128"/>
              </a:rPr>
              <a:t>AEDGE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Y. El-Neaj, …, O. Buchmueller </a:t>
            </a:r>
            <a:r>
              <a:rPr lang="it-IT" sz="1200" i="1" dirty="0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et al.</a:t>
            </a:r>
            <a:r>
              <a:rPr lang="it-IT" sz="1200" dirty="0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  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AEDGE:  Atomic Experiment  for Dark Matter  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And Gravity Exploration in Space, </a:t>
            </a:r>
            <a:r>
              <a:rPr lang="en-US" sz="1200" dirty="0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arXiv:1908.00802,</a:t>
            </a:r>
            <a:endParaRPr lang="en-GB" sz="1200" dirty="0">
              <a:solidFill>
                <a:srgbClr val="000000"/>
              </a:solidFill>
              <a:latin typeface="Helvetica" pitchFamily="1" charset="0"/>
              <a:ea typeface="ＭＳ Ｐゴシック" pitchFamily="1" charset="-128"/>
            </a:endParaRP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GB" sz="1200" i="1" dirty="0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EPJ Quantum Technol.</a:t>
            </a:r>
            <a:r>
              <a:rPr lang="en-GB" sz="1200" dirty="0">
                <a:solidFill>
                  <a:srgbClr val="000000"/>
                </a:solidFill>
                <a:latin typeface="Helvetica" pitchFamily="1" charset="0"/>
                <a:ea typeface="ＭＳ Ｐゴシック" pitchFamily="1" charset="-128"/>
              </a:rPr>
              <a:t> 7, 6 (2020). 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3333CC"/>
                </a:solidFill>
                <a:latin typeface="Helvetica" pitchFamily="1" charset="0"/>
                <a:ea typeface="ＭＳ Ｐゴシック" pitchFamily="1" charset="-128"/>
              </a:rPr>
              <a:t>[Submitted to ESA Voyage2050 call]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375B49-272A-244A-B839-DF939E27AF3E}"/>
              </a:ext>
            </a:extLst>
          </p:cNvPr>
          <p:cNvSpPr txBox="1"/>
          <p:nvPr/>
        </p:nvSpPr>
        <p:spPr>
          <a:xfrm>
            <a:off x="1703512" y="3298921"/>
            <a:ext cx="1800200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solidFill>
                  <a:srgbClr val="00B0F0"/>
                </a:solidFill>
                <a:latin typeface="Helvetica" pitchFamily="1" charset="0"/>
                <a:ea typeface="ＭＳ Ｐゴシック" pitchFamily="1" charset="-128"/>
              </a:rPr>
              <a:t>AION-100(initial)/MAGIS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37E4D0-AF32-4D1E-BA7B-AC9577A90253}"/>
              </a:ext>
            </a:extLst>
          </p:cNvPr>
          <p:cNvSpPr txBox="1"/>
          <p:nvPr/>
        </p:nvSpPr>
        <p:spPr>
          <a:xfrm rot="20421112">
            <a:off x="1399128" y="3030154"/>
            <a:ext cx="8725466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3600" b="1" dirty="0"/>
              <a:t>Nano-E sensitivity</a:t>
            </a:r>
          </a:p>
          <a:p>
            <a:pPr algn="ctr"/>
            <a:r>
              <a:rPr lang="en-GB" sz="3600" dirty="0"/>
              <a:t>1 million times more sensitive than GOCE</a:t>
            </a:r>
          </a:p>
        </p:txBody>
      </p:sp>
    </p:spTree>
    <p:extLst>
      <p:ext uri="{BB962C8B-B14F-4D97-AF65-F5344CB8AC3E}">
        <p14:creationId xmlns:p14="http://schemas.microsoft.com/office/powerpoint/2010/main" val="374131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45"/>
    </mc:Choice>
    <mc:Fallback xmlns="">
      <p:transition spd="slow" advTm="68545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9715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ED0CA4-B0F8-F84A-A996-A4236E52B22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56581" y="1290227"/>
            <a:ext cx="7240281" cy="38325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5776" y="207036"/>
            <a:ext cx="81029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We </a:t>
            </a:r>
            <a:r>
              <a:rPr lang="en-GB" sz="3200">
                <a:solidFill>
                  <a:schemeClr val="bg1"/>
                </a:solidFill>
              </a:rPr>
              <a:t>are happy to collaborate </a:t>
            </a:r>
            <a:r>
              <a:rPr lang="en-GB" sz="3200" dirty="0">
                <a:solidFill>
                  <a:schemeClr val="bg1"/>
                </a:solidFill>
              </a:rPr>
              <a:t>– Please talk to us</a:t>
            </a:r>
          </a:p>
        </p:txBody>
      </p:sp>
      <p:sp>
        <p:nvSpPr>
          <p:cNvPr id="6" name="Rectangle 5"/>
          <p:cNvSpPr/>
          <p:nvPr/>
        </p:nvSpPr>
        <p:spPr>
          <a:xfrm>
            <a:off x="2155080" y="5122825"/>
            <a:ext cx="21054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latin typeface="Calibri" panose="020F0502020204030204" pitchFamily="34" charset="0"/>
              </a:rPr>
              <a:t>www.quantumsensors.org</a:t>
            </a:r>
            <a:endParaRPr lang="en-GB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543C0D-45AC-4CA4-AC53-02037CBE6A12}"/>
              </a:ext>
            </a:extLst>
          </p:cNvPr>
          <p:cNvSpPr txBox="1"/>
          <p:nvPr/>
        </p:nvSpPr>
        <p:spPr>
          <a:xfrm>
            <a:off x="2155080" y="5383107"/>
            <a:ext cx="1757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k.bongs@bham.ac.uk</a:t>
            </a:r>
          </a:p>
        </p:txBody>
      </p:sp>
    </p:spTree>
    <p:extLst>
      <p:ext uri="{BB962C8B-B14F-4D97-AF65-F5344CB8AC3E}">
        <p14:creationId xmlns:p14="http://schemas.microsoft.com/office/powerpoint/2010/main" val="126236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715"/>
          </a:xfrm>
        </p:spPr>
      </p:pic>
      <p:sp>
        <p:nvSpPr>
          <p:cNvPr id="17" name="Rectangle 16"/>
          <p:cNvSpPr/>
          <p:nvPr/>
        </p:nvSpPr>
        <p:spPr>
          <a:xfrm>
            <a:off x="2242867" y="1302589"/>
            <a:ext cx="6901133" cy="35540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905776" y="207036"/>
            <a:ext cx="68697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Success: UK Quantum Sensor Ecosystem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02894" y="1808628"/>
            <a:ext cx="35269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buSzTx/>
              <a:defRPr/>
            </a:pPr>
            <a:r>
              <a:rPr lang="en-GB" sz="1350" dirty="0">
                <a:solidFill>
                  <a:srgbClr val="000000"/>
                </a:solidFill>
              </a:rPr>
              <a:t>&gt;112</a:t>
            </a:r>
            <a:r>
              <a:rPr lang="en-GB" sz="1350" dirty="0">
                <a:solidFill>
                  <a:srgbClr val="000000"/>
                </a:solidFill>
                <a:ea typeface="ＭＳ Ｐゴシック" pitchFamily="34" charset="-128"/>
              </a:rPr>
              <a:t> collaborative projects with industry</a:t>
            </a:r>
          </a:p>
        </p:txBody>
      </p:sp>
      <p:pic>
        <p:nvPicPr>
          <p:cNvPr id="6" name="Picture 4" descr="C:\Users\bongsk\AppData\Local\Microsoft\Windows\Temporary Internet Files\Content.IE5\S9FC2DE0\up_arrow_green[1].g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4852" y="1720184"/>
            <a:ext cx="380222" cy="38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7008" y="2262424"/>
            <a:ext cx="271133" cy="23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16153" y="2255454"/>
            <a:ext cx="262283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buSzTx/>
              <a:defRPr/>
            </a:pPr>
            <a:r>
              <a:rPr lang="en-GB" sz="1350" b="0" dirty="0">
                <a:solidFill>
                  <a:srgbClr val="000000"/>
                </a:solidFill>
              </a:rPr>
              <a:t>&gt;73</a:t>
            </a:r>
            <a:r>
              <a:rPr lang="en-GB" sz="1350" b="0" dirty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en-GB" sz="1350" b="0" dirty="0">
                <a:solidFill>
                  <a:srgbClr val="000000"/>
                </a:solidFill>
              </a:rPr>
              <a:t>companies</a:t>
            </a:r>
            <a:r>
              <a:rPr lang="en-GB" sz="1350" b="0" dirty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r>
              <a:rPr lang="en-GB" sz="1350" b="0" dirty="0">
                <a:solidFill>
                  <a:srgbClr val="000000"/>
                </a:solidFill>
              </a:rPr>
              <a:t>invested money</a:t>
            </a:r>
            <a:endParaRPr lang="en-GB" sz="1350" b="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18459" y="2687503"/>
            <a:ext cx="220605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buSzTx/>
              <a:defRPr/>
            </a:pPr>
            <a:r>
              <a:rPr lang="en-GB" sz="1350" b="0" dirty="0">
                <a:solidFill>
                  <a:srgbClr val="000000"/>
                </a:solidFill>
                <a:ea typeface="ＭＳ Ｐゴシック" pitchFamily="34" charset="-128"/>
              </a:rPr>
              <a:t>&gt;£</a:t>
            </a:r>
            <a:r>
              <a:rPr lang="en-GB" sz="1350" b="0" dirty="0">
                <a:solidFill>
                  <a:srgbClr val="000000"/>
                </a:solidFill>
              </a:rPr>
              <a:t>120</a:t>
            </a:r>
            <a:r>
              <a:rPr lang="en-GB" sz="1350" b="0" dirty="0">
                <a:solidFill>
                  <a:srgbClr val="000000"/>
                </a:solidFill>
                <a:ea typeface="ＭＳ Ｐゴシック" pitchFamily="34" charset="-128"/>
              </a:rPr>
              <a:t>M project value</a:t>
            </a:r>
          </a:p>
          <a:p>
            <a:pPr defTabSz="685800">
              <a:buClrTx/>
              <a:buSzTx/>
              <a:defRPr/>
            </a:pPr>
            <a:r>
              <a:rPr lang="en-GB" sz="1350" b="0" dirty="0">
                <a:solidFill>
                  <a:srgbClr val="000000"/>
                </a:solidFill>
              </a:rPr>
              <a:t>(in addition to </a:t>
            </a:r>
            <a:r>
              <a:rPr lang="en-GB" sz="1350" dirty="0">
                <a:solidFill>
                  <a:srgbClr val="000000"/>
                </a:solidFill>
              </a:rPr>
              <a:t>EPSRC</a:t>
            </a:r>
            <a:r>
              <a:rPr lang="en-GB" sz="1350" b="0" dirty="0">
                <a:solidFill>
                  <a:srgbClr val="000000"/>
                </a:solidFill>
              </a:rPr>
              <a:t> £</a:t>
            </a:r>
            <a:r>
              <a:rPr lang="en-GB" sz="1350" dirty="0">
                <a:solidFill>
                  <a:srgbClr val="000000"/>
                </a:solidFill>
              </a:rPr>
              <a:t>59</a:t>
            </a:r>
            <a:r>
              <a:rPr lang="en-GB" sz="1350" b="0" dirty="0">
                <a:solidFill>
                  <a:srgbClr val="000000"/>
                </a:solidFill>
              </a:rPr>
              <a:t>M)</a:t>
            </a:r>
            <a:endParaRPr lang="en-GB" sz="1350" b="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1985" y="2640466"/>
            <a:ext cx="315054" cy="311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C:\Users\bongsk\AppData\Local\Microsoft\Windows\Temporary Internet Files\Content.IE5\6B8WN81J\Patented_Stamp_thumb[1][1]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0846" y="3774592"/>
            <a:ext cx="402317" cy="33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7532" y="3278712"/>
            <a:ext cx="299506" cy="27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02894" y="3821628"/>
            <a:ext cx="21034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buSzTx/>
              <a:defRPr/>
            </a:pPr>
            <a:r>
              <a:rPr lang="en-GB" sz="1350" dirty="0">
                <a:solidFill>
                  <a:srgbClr val="000000"/>
                </a:solidFill>
                <a:ea typeface="ＭＳ Ｐゴシック" pitchFamily="34" charset="-128"/>
              </a:rPr>
              <a:t>&gt;15 patent applications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02895" y="4199670"/>
            <a:ext cx="11083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buSzTx/>
              <a:defRPr/>
            </a:pPr>
            <a:r>
              <a:rPr lang="en-GB" sz="1350" dirty="0">
                <a:solidFill>
                  <a:srgbClr val="000000"/>
                </a:solidFill>
                <a:ea typeface="ＭＳ Ｐゴシック" pitchFamily="34" charset="-128"/>
              </a:rPr>
              <a:t>&gt;25 products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739581" y="3279389"/>
            <a:ext cx="15792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buSzTx/>
              <a:defRPr/>
            </a:pPr>
            <a:r>
              <a:rPr lang="en-GB" sz="1350" b="0" dirty="0">
                <a:solidFill>
                  <a:srgbClr val="000000"/>
                </a:solidFill>
                <a:ea typeface="ＭＳ Ｐゴシック" pitchFamily="34" charset="-128"/>
              </a:rPr>
              <a:t>50 jobs in industry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302" y="1548528"/>
            <a:ext cx="2120989" cy="31225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8D0E4E-0C98-4E6B-9E5D-405F6A706201}"/>
              </a:ext>
            </a:extLst>
          </p:cNvPr>
          <p:cNvSpPr txBox="1"/>
          <p:nvPr/>
        </p:nvSpPr>
        <p:spPr>
          <a:xfrm>
            <a:off x="1987215" y="5165695"/>
            <a:ext cx="8217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rgbClr val="FF0000"/>
                </a:solidFill>
              </a:rPr>
              <a:t>Our Hub represents ~10% of worldwide QT activities in Sensors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D6DA05-5332-4461-8E71-E343AED6A4A6}"/>
              </a:ext>
            </a:extLst>
          </p:cNvPr>
          <p:cNvSpPr txBox="1"/>
          <p:nvPr/>
        </p:nvSpPr>
        <p:spPr>
          <a:xfrm>
            <a:off x="497149" y="6474290"/>
            <a:ext cx="11439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Note: this situation is different for Quantum Computing and Quantum Communication, where others are investing more)</a:t>
            </a:r>
          </a:p>
        </p:txBody>
      </p:sp>
    </p:spTree>
    <p:extLst>
      <p:ext uri="{BB962C8B-B14F-4D97-AF65-F5344CB8AC3E}">
        <p14:creationId xmlns:p14="http://schemas.microsoft.com/office/powerpoint/2010/main" val="2770755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What we do: Atoms manipulated by laser light </a:t>
            </a:r>
            <a:br>
              <a:rPr lang="en-GB" dirty="0"/>
            </a:br>
            <a:endParaRPr lang="en-GB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2667000" y="908720"/>
            <a:ext cx="7315200" cy="11430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400" b="0" i="0" kern="1200" spc="-100">
                <a:solidFill>
                  <a:schemeClr val="tx2"/>
                </a:solidFill>
                <a:latin typeface="Verdana"/>
                <a:ea typeface="+mj-ea"/>
                <a:cs typeface="Verdana"/>
              </a:defRPr>
            </a:lvl1pPr>
          </a:lstStyle>
          <a:p>
            <a:pPr>
              <a:defRPr/>
            </a:pPr>
            <a:endParaRPr lang="en-GB" altLang="en-US" dirty="0">
              <a:solidFill>
                <a:srgbClr val="053878"/>
              </a:solidFill>
            </a:endParaRPr>
          </a:p>
        </p:txBody>
      </p:sp>
      <p:pic>
        <p:nvPicPr>
          <p:cNvPr id="15" name="Picture 4" descr="C:\Users\bongsk\AppData\Local\Microsoft\Windows\Temporary Internet Files\Content.IE5\OH1Q3ZC5\MC900287131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475" y="2716814"/>
            <a:ext cx="9366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Freeform 15"/>
          <p:cNvSpPr>
            <a:spLocks/>
          </p:cNvSpPr>
          <p:nvPr/>
        </p:nvSpPr>
        <p:spPr bwMode="auto">
          <a:xfrm>
            <a:off x="4658347" y="2078639"/>
            <a:ext cx="3411538" cy="1109663"/>
          </a:xfrm>
          <a:custGeom>
            <a:avLst/>
            <a:gdLst>
              <a:gd name="T0" fmla="*/ 0 w 3412902"/>
              <a:gd name="T1" fmla="*/ 864309 h 1110151"/>
              <a:gd name="T2" fmla="*/ 1646520 w 3412902"/>
              <a:gd name="T3" fmla="*/ 2565 h 1110151"/>
              <a:gd name="T4" fmla="*/ 3408812 w 3412902"/>
              <a:gd name="T5" fmla="*/ 1108684 h 111015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412902" h="1110151">
                <a:moveTo>
                  <a:pt x="0" y="865452"/>
                </a:moveTo>
                <a:cubicBezTo>
                  <a:pt x="539839" y="413618"/>
                  <a:pt x="1079679" y="-38215"/>
                  <a:pt x="1648496" y="2568"/>
                </a:cubicBezTo>
                <a:cubicBezTo>
                  <a:pt x="2217313" y="43351"/>
                  <a:pt x="2815107" y="576751"/>
                  <a:pt x="3412902" y="1110151"/>
                </a:cubicBezTo>
              </a:path>
            </a:pathLst>
          </a:custGeom>
          <a:noFill/>
          <a:ln w="762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defRPr/>
            </a:pPr>
            <a:endParaRPr lang="en-GB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2"/>
          <p:cNvSpPr>
            <a:spLocks/>
          </p:cNvSpPr>
          <p:nvPr/>
        </p:nvSpPr>
        <p:spPr bwMode="auto">
          <a:xfrm flipV="1">
            <a:off x="4575797" y="3221639"/>
            <a:ext cx="3411538" cy="1109663"/>
          </a:xfrm>
          <a:custGeom>
            <a:avLst/>
            <a:gdLst>
              <a:gd name="T0" fmla="*/ 0 w 3412902"/>
              <a:gd name="T1" fmla="*/ 864309 h 1110151"/>
              <a:gd name="T2" fmla="*/ 1646520 w 3412902"/>
              <a:gd name="T3" fmla="*/ 2565 h 1110151"/>
              <a:gd name="T4" fmla="*/ 3408812 w 3412902"/>
              <a:gd name="T5" fmla="*/ 1108684 h 111015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412902" h="1110151">
                <a:moveTo>
                  <a:pt x="0" y="865452"/>
                </a:moveTo>
                <a:cubicBezTo>
                  <a:pt x="539839" y="413618"/>
                  <a:pt x="1079679" y="-38215"/>
                  <a:pt x="1648496" y="2568"/>
                </a:cubicBezTo>
                <a:cubicBezTo>
                  <a:pt x="2217313" y="43351"/>
                  <a:pt x="2815107" y="576751"/>
                  <a:pt x="3412902" y="1110151"/>
                </a:cubicBezTo>
              </a:path>
            </a:pathLst>
          </a:custGeom>
          <a:noFill/>
          <a:ln w="762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457200">
              <a:defRPr/>
            </a:pPr>
            <a:endParaRPr lang="en-GB" ker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4" descr="C:\Users\bongsk\AppData\Local\Microsoft\Windows\Temporary Internet Files\Content.IE5\OH1Q3ZC5\MC900287131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338" y="1608739"/>
            <a:ext cx="935037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C:\Users\bongsk\AppData\Local\Microsoft\Windows\Temporary Internet Files\Content.IE5\OH1Q3ZC5\MC900287131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313" y="3797900"/>
            <a:ext cx="936625" cy="103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C:\Users\bongsk\AppData\Local\Microsoft\Windows\Temporary Internet Files\Content.IE5\OH1Q3ZC5\MC900287131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561" y="2716814"/>
            <a:ext cx="935037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10"/>
          <p:cNvCxnSpPr>
            <a:cxnSpLocks noChangeShapeType="1"/>
          </p:cNvCxnSpPr>
          <p:nvPr/>
        </p:nvCxnSpPr>
        <p:spPr bwMode="auto">
          <a:xfrm>
            <a:off x="3380410" y="2127850"/>
            <a:ext cx="0" cy="2389188"/>
          </a:xfrm>
          <a:prstGeom prst="straightConnector1">
            <a:avLst/>
          </a:prstGeom>
          <a:noFill/>
          <a:ln w="28575" algn="ctr">
            <a:solidFill>
              <a:sysClr val="windowText" lastClr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11"/>
          <p:cNvSpPr txBox="1">
            <a:spLocks noChangeArrowheads="1"/>
          </p:cNvSpPr>
          <p:nvPr/>
        </p:nvSpPr>
        <p:spPr bwMode="auto">
          <a:xfrm rot="16200000">
            <a:off x="2587571" y="3092406"/>
            <a:ext cx="10919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80000"/>
              <a:buFont typeface="Wingdings" pitchFamily="2" charset="2"/>
              <a:buChar char="o"/>
              <a:defRPr sz="2400">
                <a:solidFill>
                  <a:srgbClr val="EAEAEA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rgbClr val="EAEAEA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o"/>
              <a:defRPr sz="2400">
                <a:solidFill>
                  <a:srgbClr val="EAEAEA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400">
                <a:solidFill>
                  <a:srgbClr val="EAEAEA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»"/>
              <a:defRPr sz="2400">
                <a:solidFill>
                  <a:srgbClr val="EAEAEA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»"/>
              <a:defRPr sz="2400">
                <a:solidFill>
                  <a:srgbClr val="EAEAEA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»"/>
              <a:defRPr sz="2400">
                <a:solidFill>
                  <a:srgbClr val="EAEAEA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»"/>
              <a:defRPr sz="2400">
                <a:solidFill>
                  <a:srgbClr val="EAEAEA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»"/>
              <a:defRPr sz="2400">
                <a:solidFill>
                  <a:srgbClr val="EAEAEA"/>
                </a:solidFill>
                <a:latin typeface="Arial" charset="0"/>
              </a:defRPr>
            </a:lvl9pPr>
          </a:lstStyle>
          <a:p>
            <a:pPr defTabSz="457200" eaLnBrk="1" hangingPunct="1">
              <a:spcBef>
                <a:spcPct val="0"/>
              </a:spcBef>
              <a:buSzTx/>
              <a:buNone/>
              <a:defRPr/>
            </a:pPr>
            <a:r>
              <a:rPr lang="en-GB" altLang="en-US" kern="0">
                <a:solidFill>
                  <a:prstClr val="black"/>
                </a:solidFill>
              </a:rPr>
              <a:t>gravity</a:t>
            </a:r>
          </a:p>
        </p:txBody>
      </p:sp>
      <p:sp>
        <p:nvSpPr>
          <p:cNvPr id="23" name="TextBox 13"/>
          <p:cNvSpPr txBox="1">
            <a:spLocks noChangeArrowheads="1"/>
          </p:cNvSpPr>
          <p:nvPr/>
        </p:nvSpPr>
        <p:spPr bwMode="auto">
          <a:xfrm>
            <a:off x="2588247" y="5252051"/>
            <a:ext cx="65678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80000"/>
              <a:buFont typeface="Wingdings" pitchFamily="2" charset="2"/>
              <a:buChar char="o"/>
              <a:defRPr sz="2400">
                <a:solidFill>
                  <a:srgbClr val="EAEAEA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rgbClr val="EAEAEA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Wingdings" pitchFamily="2" charset="2"/>
              <a:buChar char="o"/>
              <a:defRPr sz="2400">
                <a:solidFill>
                  <a:srgbClr val="EAEAEA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400">
                <a:solidFill>
                  <a:srgbClr val="EAEAEA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90000"/>
              <a:buChar char="»"/>
              <a:defRPr sz="2400">
                <a:solidFill>
                  <a:srgbClr val="EAEAEA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»"/>
              <a:defRPr sz="2400">
                <a:solidFill>
                  <a:srgbClr val="EAEAEA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»"/>
              <a:defRPr sz="2400">
                <a:solidFill>
                  <a:srgbClr val="EAEAEA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»"/>
              <a:defRPr sz="2400">
                <a:solidFill>
                  <a:srgbClr val="EAEAEA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»"/>
              <a:defRPr sz="2400">
                <a:solidFill>
                  <a:srgbClr val="EAEAEA"/>
                </a:solidFill>
                <a:latin typeface="Arial" charset="0"/>
              </a:defRPr>
            </a:lvl9pPr>
          </a:lstStyle>
          <a:p>
            <a:pPr defTabSz="457200" eaLnBrk="1" hangingPunct="1">
              <a:spcBef>
                <a:spcPct val="0"/>
              </a:spcBef>
              <a:buSzTx/>
              <a:buNone/>
              <a:defRPr/>
            </a:pPr>
            <a:r>
              <a:rPr lang="en-GB" altLang="en-US" kern="0" dirty="0">
                <a:solidFill>
                  <a:prstClr val="black"/>
                </a:solidFill>
              </a:rPr>
              <a:t>Also possible: rotation, time, magnetic fields,…</a:t>
            </a:r>
          </a:p>
        </p:txBody>
      </p:sp>
    </p:spTree>
    <p:extLst>
      <p:ext uri="{BB962C8B-B14F-4D97-AF65-F5344CB8AC3E}">
        <p14:creationId xmlns:p14="http://schemas.microsoft.com/office/powerpoint/2010/main" val="1864050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715"/>
          </a:xfrm>
        </p:spPr>
      </p:pic>
      <p:sp>
        <p:nvSpPr>
          <p:cNvPr id="2" name="TextBox 1"/>
          <p:cNvSpPr txBox="1"/>
          <p:nvPr/>
        </p:nvSpPr>
        <p:spPr>
          <a:xfrm>
            <a:off x="905776" y="207036"/>
            <a:ext cx="4964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Quantum Sensor Ingredients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06520" y="753161"/>
            <a:ext cx="6858000" cy="145188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685800" eaLnBrk="1" hangingPunct="1">
              <a:buFont typeface="Times New Roman" pitchFamily="16" charset="0"/>
              <a:buNone/>
            </a:pPr>
            <a:endParaRPr lang="en-US" sz="1350" b="0">
              <a:solidFill>
                <a:prstClr val="black"/>
              </a:solidFill>
              <a:latin typeface="Calibri" pitchFamily="34" charset="0"/>
              <a:ea typeface="MS PGothic" pitchFamily="32" charset="-128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018676" y="716673"/>
            <a:ext cx="2719388" cy="27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>
            <a:spAutoFit/>
          </a:bodyPr>
          <a:lstStyle/>
          <a:p>
            <a:pPr defTabSz="685800" eaLnBrk="1" hangingPunct="1">
              <a:buFont typeface="Times New Roman" pitchFamily="16" charset="0"/>
              <a:buNone/>
            </a:pPr>
            <a:endParaRPr lang="en-US" sz="1350" b="0">
              <a:solidFill>
                <a:prstClr val="black"/>
              </a:solidFill>
              <a:latin typeface="Calibri" pitchFamily="34" charset="0"/>
              <a:ea typeface="MS PGothic" pitchFamily="32" charset="-128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838149" y="716672"/>
            <a:ext cx="275035" cy="426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/>
          <a:lstStyle/>
          <a:p>
            <a:pPr defTabSz="685800" eaLnBrk="1" hangingPunct="1">
              <a:buFont typeface="Times New Roman" pitchFamily="16" charset="0"/>
              <a:buNone/>
            </a:pPr>
            <a:r>
              <a:rPr lang="de-DE" sz="1800" b="0">
                <a:solidFill>
                  <a:prstClr val="black"/>
                </a:solidFill>
                <a:latin typeface="Times New Roman" pitchFamily="18" charset="0"/>
                <a:ea typeface="MS PGothic" pitchFamily="32" charset="-128"/>
                <a:cs typeface="Arial" pitchFamily="34" charset="0"/>
              </a:rPr>
              <a:t>  </a:t>
            </a:r>
            <a:r>
              <a:rPr lang="de-DE" sz="1350" b="0">
                <a:solidFill>
                  <a:prstClr val="black"/>
                </a:solidFill>
                <a:latin typeface="Times New Roman" pitchFamily="18" charset="0"/>
                <a:ea typeface="MS PGothic" pitchFamily="32" charset="-128"/>
                <a:cs typeface="Arial" pitchFamily="34" charset="0"/>
              </a:rPr>
              <a:t> </a:t>
            </a:r>
            <a:endParaRPr lang="de-DE" sz="1800" b="0">
              <a:solidFill>
                <a:prstClr val="black"/>
              </a:solidFill>
              <a:latin typeface="Times New Roman" pitchFamily="18" charset="0"/>
              <a:ea typeface="MS PGothic" pitchFamily="32" charset="-128"/>
              <a:cs typeface="Arial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884011" y="753161"/>
            <a:ext cx="1971675" cy="56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/>
          <a:lstStyle/>
          <a:p>
            <a:pPr defTabSz="685800" eaLnBrk="1" hangingPunct="1">
              <a:buFont typeface="Times New Roman" pitchFamily="16" charset="0"/>
              <a:buNone/>
            </a:pPr>
            <a:r>
              <a:rPr lang="de-DE" sz="1500">
                <a:solidFill>
                  <a:srgbClr val="003366"/>
                </a:solidFill>
                <a:latin typeface="Calibri" pitchFamily="34" charset="0"/>
                <a:ea typeface="MS PGothic" pitchFamily="32" charset="-128"/>
                <a:cs typeface="Arial" pitchFamily="34" charset="0"/>
              </a:rPr>
              <a:t>The Nobel Prize in Physics 1997</a:t>
            </a:r>
          </a:p>
          <a:p>
            <a:pPr defTabSz="685800">
              <a:buFont typeface="Times New Roman" pitchFamily="16" charset="0"/>
              <a:buNone/>
            </a:pPr>
            <a:endParaRPr lang="de-DE" sz="1500" b="0">
              <a:solidFill>
                <a:prstClr val="black"/>
              </a:solidFill>
              <a:latin typeface="Calibri" pitchFamily="34" charset="0"/>
              <a:ea typeface="MS PGothic" pitchFamily="32" charset="-128"/>
              <a:cs typeface="Arial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904251" y="1263939"/>
            <a:ext cx="2330054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/>
          <a:lstStyle/>
          <a:p>
            <a:pPr defTabSz="685800" eaLnBrk="1" hangingPunct="1">
              <a:buFont typeface="Times New Roman" pitchFamily="16" charset="0"/>
              <a:buNone/>
            </a:pPr>
            <a:r>
              <a:rPr lang="de-DE" sz="1350" b="0">
                <a:solidFill>
                  <a:prstClr val="black"/>
                </a:solidFill>
                <a:latin typeface="Calibri" pitchFamily="34" charset="0"/>
                <a:ea typeface="MS PGothic" pitchFamily="32" charset="-128"/>
                <a:cs typeface="Arial" pitchFamily="34" charset="0"/>
              </a:rPr>
              <a:t>"for development of methods to cool and trap atoms with laser light"</a:t>
            </a:r>
          </a:p>
        </p:txBody>
      </p:sp>
      <p:sp>
        <p:nvSpPr>
          <p:cNvPr id="9" name="Rectangle 8"/>
          <p:cNvSpPr>
            <a:spLocks noChangeArrowheads="1" noTextEdit="1"/>
          </p:cNvSpPr>
          <p:nvPr/>
        </p:nvSpPr>
        <p:spPr bwMode="auto">
          <a:xfrm>
            <a:off x="3989037" y="1250842"/>
            <a:ext cx="2411015" cy="278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>
            <a:spAutoFit/>
          </a:bodyPr>
          <a:lstStyle/>
          <a:p>
            <a:pPr defTabSz="685800" eaLnBrk="1" hangingPunct="1">
              <a:buFont typeface="Times New Roman" pitchFamily="16" charset="0"/>
              <a:buNone/>
            </a:pPr>
            <a:endParaRPr lang="en-GB" sz="1350" b="0">
              <a:solidFill>
                <a:prstClr val="black"/>
              </a:solidFill>
              <a:ea typeface="MS PGothic" pitchFamily="32" charset="-128"/>
              <a:cs typeface="Arial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678565" y="1971206"/>
            <a:ext cx="65127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/>
          <a:lstStyle/>
          <a:p>
            <a:pPr defTabSz="685800" eaLnBrk="1" hangingPunct="1">
              <a:buFont typeface="Times New Roman" pitchFamily="16" charset="0"/>
              <a:buNone/>
            </a:pPr>
            <a:r>
              <a:rPr lang="de-DE" sz="1050" dirty="0">
                <a:solidFill>
                  <a:prstClr val="black"/>
                </a:solidFill>
                <a:latin typeface="Calibri" pitchFamily="34" charset="0"/>
                <a:ea typeface="MS PGothic" pitchFamily="32" charset="-128"/>
                <a:cs typeface="Arial" pitchFamily="34" charset="0"/>
              </a:rPr>
              <a:t>S. Chu</a:t>
            </a:r>
            <a:r>
              <a:rPr lang="de-DE" sz="1050" b="0" dirty="0">
                <a:solidFill>
                  <a:prstClr val="black"/>
                </a:solidFill>
                <a:latin typeface="Calibri" pitchFamily="34" charset="0"/>
                <a:ea typeface="MS PGothic" pitchFamily="32" charset="-128"/>
                <a:cs typeface="Arial" pitchFamily="34" charset="0"/>
              </a:rPr>
              <a:t> 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498090" y="1966406"/>
            <a:ext cx="1350466" cy="378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/>
          <a:lstStyle/>
          <a:p>
            <a:pPr defTabSz="685800" eaLnBrk="1" hangingPunct="1">
              <a:buFont typeface="Times New Roman" pitchFamily="16" charset="0"/>
              <a:buNone/>
            </a:pPr>
            <a:r>
              <a:rPr lang="de-DE" sz="1050" dirty="0">
                <a:solidFill>
                  <a:prstClr val="black"/>
                </a:solidFill>
                <a:latin typeface="Calibri" pitchFamily="34" charset="0"/>
                <a:ea typeface="MS PGothic" pitchFamily="32" charset="-128"/>
                <a:cs typeface="Arial" pitchFamily="34" charset="0"/>
              </a:rPr>
              <a:t>C. Cohen-Tannoudji</a:t>
            </a:r>
            <a:r>
              <a:rPr lang="de-DE" sz="1050" b="0" dirty="0">
                <a:solidFill>
                  <a:prstClr val="black"/>
                </a:solidFill>
                <a:latin typeface="Calibri" pitchFamily="34" charset="0"/>
                <a:ea typeface="MS PGothic" pitchFamily="32" charset="-128"/>
                <a:cs typeface="Arial" pitchFamily="34" charset="0"/>
              </a:rPr>
              <a:t> 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6731360" y="1969436"/>
            <a:ext cx="1134665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/>
          <a:lstStyle/>
          <a:p>
            <a:pPr defTabSz="685800" eaLnBrk="1" hangingPunct="1">
              <a:buFont typeface="Times New Roman" pitchFamily="16" charset="0"/>
              <a:buNone/>
            </a:pPr>
            <a:r>
              <a:rPr lang="de-DE" sz="1050" dirty="0">
                <a:solidFill>
                  <a:prstClr val="black"/>
                </a:solidFill>
                <a:latin typeface="Calibri" pitchFamily="34" charset="0"/>
                <a:ea typeface="MS PGothic" pitchFamily="32" charset="-128"/>
                <a:cs typeface="Arial" pitchFamily="34" charset="0"/>
              </a:rPr>
              <a:t>W.D. Phillips</a:t>
            </a:r>
            <a:r>
              <a:rPr lang="de-DE" sz="1050" b="0" dirty="0">
                <a:solidFill>
                  <a:prstClr val="black"/>
                </a:solidFill>
                <a:latin typeface="Calibri" pitchFamily="34" charset="0"/>
                <a:ea typeface="MS PGothic" pitchFamily="32" charset="-128"/>
                <a:cs typeface="Arial" pitchFamily="34" charset="0"/>
              </a:rPr>
              <a:t> </a:t>
            </a:r>
          </a:p>
        </p:txBody>
      </p:sp>
      <p:pic>
        <p:nvPicPr>
          <p:cNvPr id="13" name="Picture 12" descr="pix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421" y="1121064"/>
            <a:ext cx="69056" cy="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physics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1061" y="843673"/>
            <a:ext cx="7429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h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3157" y="807930"/>
            <a:ext cx="823913" cy="1160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ohen-tannoudj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6867" y="807930"/>
            <a:ext cx="823913" cy="1160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phillip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4148" y="807930"/>
            <a:ext cx="823913" cy="1160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1006520" y="2273017"/>
            <a:ext cx="6858000" cy="142537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685800" eaLnBrk="1" hangingPunct="1">
              <a:buFont typeface="Times New Roman" pitchFamily="16" charset="0"/>
              <a:buNone/>
            </a:pPr>
            <a:endParaRPr lang="en-US" sz="1350" b="0">
              <a:solidFill>
                <a:prstClr val="black"/>
              </a:solidFill>
              <a:latin typeface="Calibri" pitchFamily="34" charset="0"/>
              <a:ea typeface="MS PGothic" pitchFamily="32" charset="-128"/>
              <a:cs typeface="Arial" pitchFamily="34" charset="0"/>
            </a:endParaRP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1884011" y="2326594"/>
            <a:ext cx="1971675" cy="56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/>
          <a:lstStyle/>
          <a:p>
            <a:pPr defTabSz="685800" eaLnBrk="1" hangingPunct="1">
              <a:buFont typeface="Times New Roman" pitchFamily="16" charset="0"/>
              <a:buNone/>
            </a:pPr>
            <a:r>
              <a:rPr lang="de-DE" sz="1500" dirty="0">
                <a:solidFill>
                  <a:srgbClr val="003366"/>
                </a:solidFill>
                <a:latin typeface="Calibri" pitchFamily="34" charset="0"/>
                <a:ea typeface="MS PGothic" pitchFamily="32" charset="-128"/>
                <a:cs typeface="Arial" pitchFamily="34" charset="0"/>
              </a:rPr>
              <a:t>The Nobel Prize in Physics 2001</a:t>
            </a:r>
          </a:p>
          <a:p>
            <a:pPr defTabSz="685800">
              <a:buFont typeface="Times New Roman" pitchFamily="16" charset="0"/>
              <a:buNone/>
            </a:pPr>
            <a:endParaRPr lang="de-DE" sz="1500" b="0" dirty="0">
              <a:solidFill>
                <a:prstClr val="black"/>
              </a:solidFill>
              <a:latin typeface="Calibri" pitchFamily="34" charset="0"/>
              <a:ea typeface="MS PGothic" pitchFamily="32" charset="-128"/>
              <a:cs typeface="Arial" pitchFamily="34" charset="0"/>
            </a:endParaRP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1904251" y="2837372"/>
            <a:ext cx="2330054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/>
          <a:lstStyle/>
          <a:p>
            <a:pPr defTabSz="685800" eaLnBrk="1" hangingPunct="1">
              <a:buFont typeface="Times New Roman" pitchFamily="16" charset="0"/>
              <a:buNone/>
            </a:pPr>
            <a:r>
              <a:rPr lang="en-GB" sz="1350" b="0" dirty="0">
                <a:solidFill>
                  <a:prstClr val="black"/>
                </a:solidFill>
                <a:latin typeface="Calibri" pitchFamily="34" charset="0"/>
                <a:ea typeface="MS PGothic" pitchFamily="32" charset="-128"/>
                <a:cs typeface="Arial" pitchFamily="34" charset="0"/>
              </a:rPr>
              <a:t>"for the achievement of Bose-Einstein condensation in dilute gases of alkali atoms"</a:t>
            </a:r>
          </a:p>
        </p:txBody>
      </p:sp>
      <p:pic>
        <p:nvPicPr>
          <p:cNvPr id="21" name="Picture 12" descr="pix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421" y="2694497"/>
            <a:ext cx="69056" cy="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physics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1061" y="2326594"/>
            <a:ext cx="7429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4583157" y="3497102"/>
            <a:ext cx="950673" cy="201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500" tIns="35100" rIns="67500" bIns="35100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de-DE" sz="900" dirty="0">
                <a:solidFill>
                  <a:srgbClr val="000000"/>
                </a:solidFill>
                <a:latin typeface="Verdana" pitchFamily="34" charset="0"/>
                <a:ea typeface="MS PGothic" pitchFamily="32" charset="-128"/>
                <a:cs typeface="DejaVu Sans" pitchFamily="34" charset="0"/>
              </a:rPr>
              <a:t>E. A. Cornell</a:t>
            </a:r>
            <a:r>
              <a:rPr lang="de-DE" sz="900" b="0" dirty="0">
                <a:solidFill>
                  <a:srgbClr val="000000"/>
                </a:solidFill>
                <a:latin typeface="Verdana" pitchFamily="34" charset="0"/>
                <a:ea typeface="MS PGothic" pitchFamily="32" charset="-128"/>
                <a:cs typeface="DejaVu Sans" pitchFamily="34" charset="0"/>
              </a:rPr>
              <a:t> </a:t>
            </a:r>
          </a:p>
        </p:txBody>
      </p:sp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5677342" y="3500579"/>
            <a:ext cx="991962" cy="124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500" tIns="35100" rIns="67500" bIns="35100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de-DE" sz="900" dirty="0">
                <a:solidFill>
                  <a:srgbClr val="000000"/>
                </a:solidFill>
                <a:latin typeface="Verdana" pitchFamily="34" charset="0"/>
                <a:ea typeface="MS PGothic" pitchFamily="32" charset="-128"/>
                <a:cs typeface="DejaVu Sans" pitchFamily="34" charset="0"/>
              </a:rPr>
              <a:t>W. Ketterle</a:t>
            </a:r>
            <a:r>
              <a:rPr lang="de-DE" sz="900" b="0" dirty="0">
                <a:solidFill>
                  <a:srgbClr val="000000"/>
                </a:solidFill>
                <a:latin typeface="Verdana" pitchFamily="34" charset="0"/>
                <a:ea typeface="MS PGothic" pitchFamily="32" charset="-128"/>
                <a:cs typeface="DejaVu Sans" pitchFamily="34" charset="0"/>
              </a:rPr>
              <a:t> </a:t>
            </a: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6752706" y="3500579"/>
            <a:ext cx="1028412" cy="124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500" tIns="35100" rIns="67500" bIns="35100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de-DE" sz="900" dirty="0">
                <a:solidFill>
                  <a:srgbClr val="000000"/>
                </a:solidFill>
                <a:latin typeface="Verdana" pitchFamily="34" charset="0"/>
                <a:ea typeface="MS PGothic" pitchFamily="32" charset="-128"/>
                <a:cs typeface="DejaVu Sans" pitchFamily="34" charset="0"/>
              </a:rPr>
              <a:t>C. E. Wieman</a:t>
            </a:r>
            <a:r>
              <a:rPr lang="de-DE" sz="900" b="0" dirty="0">
                <a:solidFill>
                  <a:srgbClr val="000000"/>
                </a:solidFill>
                <a:latin typeface="Verdana" pitchFamily="34" charset="0"/>
                <a:ea typeface="MS PGothic" pitchFamily="32" charset="-128"/>
                <a:cs typeface="DejaVu Sans" pitchFamily="34" charset="0"/>
              </a:rPr>
              <a:t> </a:t>
            </a:r>
          </a:p>
        </p:txBody>
      </p:sp>
      <p:pic>
        <p:nvPicPr>
          <p:cNvPr id="26" name="Picture 21" descr="cornel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57" y="2330245"/>
            <a:ext cx="823913" cy="11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2" descr="ketterl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866" y="2330245"/>
            <a:ext cx="823913" cy="11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3" descr="wiema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575" y="2335471"/>
            <a:ext cx="823912" cy="1162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1006520" y="3785185"/>
            <a:ext cx="6858000" cy="1425378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685800" eaLnBrk="1" hangingPunct="1">
              <a:buFont typeface="Times New Roman" pitchFamily="16" charset="0"/>
              <a:buNone/>
            </a:pPr>
            <a:endParaRPr lang="en-US" sz="1350" b="0">
              <a:solidFill>
                <a:prstClr val="black"/>
              </a:solidFill>
              <a:latin typeface="Calibri" pitchFamily="34" charset="0"/>
              <a:ea typeface="MS PGothic" pitchFamily="32" charset="-128"/>
              <a:cs typeface="Arial" pitchFamily="34" charset="0"/>
            </a:endParaRPr>
          </a:p>
        </p:txBody>
      </p:sp>
      <p:sp>
        <p:nvSpPr>
          <p:cNvPr id="30" name="Rectangle 6"/>
          <p:cNvSpPr>
            <a:spLocks noChangeArrowheads="1"/>
          </p:cNvSpPr>
          <p:nvPr/>
        </p:nvSpPr>
        <p:spPr bwMode="auto">
          <a:xfrm>
            <a:off x="1884011" y="3838762"/>
            <a:ext cx="1971675" cy="564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/>
          <a:lstStyle/>
          <a:p>
            <a:pPr defTabSz="685800" eaLnBrk="1" hangingPunct="1">
              <a:buFont typeface="Times New Roman" pitchFamily="16" charset="0"/>
              <a:buNone/>
            </a:pPr>
            <a:r>
              <a:rPr lang="de-DE" sz="1500" dirty="0">
                <a:solidFill>
                  <a:srgbClr val="003366"/>
                </a:solidFill>
                <a:latin typeface="Calibri" pitchFamily="34" charset="0"/>
                <a:ea typeface="MS PGothic" pitchFamily="32" charset="-128"/>
                <a:cs typeface="Arial" pitchFamily="34" charset="0"/>
              </a:rPr>
              <a:t>The Nobel Prize in Physics 2012</a:t>
            </a:r>
          </a:p>
          <a:p>
            <a:pPr defTabSz="685800">
              <a:buFont typeface="Times New Roman" pitchFamily="16" charset="0"/>
              <a:buNone/>
            </a:pPr>
            <a:endParaRPr lang="de-DE" sz="1500" b="0" dirty="0">
              <a:solidFill>
                <a:prstClr val="black"/>
              </a:solidFill>
              <a:latin typeface="Calibri" pitchFamily="34" charset="0"/>
              <a:ea typeface="MS PGothic" pitchFamily="32" charset="-128"/>
              <a:cs typeface="Arial" pitchFamily="34" charset="0"/>
            </a:endParaRPr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1904250" y="4289241"/>
            <a:ext cx="2630661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5100" rIns="67500" bIns="35100"/>
          <a:lstStyle/>
          <a:p>
            <a:pPr defTabSz="685800" eaLnBrk="1" hangingPunct="1">
              <a:buFont typeface="Times New Roman" pitchFamily="16" charset="0"/>
              <a:buNone/>
            </a:pPr>
            <a:r>
              <a:rPr lang="en-GB" sz="1350" b="0" dirty="0">
                <a:solidFill>
                  <a:prstClr val="black"/>
                </a:solidFill>
                <a:latin typeface="Calibri"/>
                <a:ea typeface="MS PGothic" pitchFamily="32" charset="-128"/>
                <a:cs typeface="Arial" pitchFamily="34" charset="0"/>
              </a:rPr>
              <a:t>"</a:t>
            </a:r>
            <a:r>
              <a:rPr lang="en-GB" sz="1350" b="0" dirty="0">
                <a:solidFill>
                  <a:prstClr val="black"/>
                </a:solidFill>
                <a:latin typeface="Calibri"/>
                <a:ea typeface="MS PGothic" pitchFamily="32" charset="-128"/>
              </a:rPr>
              <a:t>for ground-breaking experimental methods that enable measuring and manipulation of individual quantum systems.</a:t>
            </a:r>
            <a:r>
              <a:rPr lang="en-GB" sz="1350" b="0" dirty="0">
                <a:solidFill>
                  <a:prstClr val="black"/>
                </a:solidFill>
                <a:latin typeface="Calibri"/>
                <a:ea typeface="MS PGothic" pitchFamily="32" charset="-128"/>
                <a:cs typeface="Arial" pitchFamily="34" charset="0"/>
              </a:rPr>
              <a:t>"</a:t>
            </a:r>
          </a:p>
        </p:txBody>
      </p:sp>
      <p:pic>
        <p:nvPicPr>
          <p:cNvPr id="32" name="Picture 12" descr="pix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421" y="4206665"/>
            <a:ext cx="69056" cy="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3" descr="physics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1061" y="3838762"/>
            <a:ext cx="7429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12"/>
          <p:cNvSpPr>
            <a:spLocks noChangeArrowheads="1"/>
          </p:cNvSpPr>
          <p:nvPr/>
        </p:nvSpPr>
        <p:spPr bwMode="auto">
          <a:xfrm>
            <a:off x="5103830" y="4965875"/>
            <a:ext cx="950673" cy="201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500" tIns="35100" rIns="67500" bIns="35100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de-DE" sz="900" dirty="0">
                <a:solidFill>
                  <a:srgbClr val="000000"/>
                </a:solidFill>
                <a:latin typeface="Verdana" pitchFamily="34" charset="0"/>
                <a:ea typeface="MS PGothic" pitchFamily="32" charset="-128"/>
                <a:cs typeface="DejaVu Sans" pitchFamily="34" charset="0"/>
              </a:rPr>
              <a:t>S. Haroche</a:t>
            </a:r>
            <a:r>
              <a:rPr lang="de-DE" sz="900" b="0" dirty="0">
                <a:solidFill>
                  <a:srgbClr val="000000"/>
                </a:solidFill>
                <a:latin typeface="Verdana" pitchFamily="34" charset="0"/>
                <a:ea typeface="MS PGothic" pitchFamily="32" charset="-128"/>
                <a:cs typeface="DejaVu Sans" pitchFamily="34" charset="0"/>
              </a:rPr>
              <a:t> </a:t>
            </a: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6176064" y="4965875"/>
            <a:ext cx="1166582" cy="140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7500" tIns="35100" rIns="67500" bIns="35100"/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de-DE" sz="900" dirty="0">
                <a:solidFill>
                  <a:srgbClr val="000000"/>
                </a:solidFill>
                <a:latin typeface="Verdana" pitchFamily="34" charset="0"/>
                <a:ea typeface="MS PGothic" pitchFamily="32" charset="-128"/>
                <a:cs typeface="DejaVu Sans" pitchFamily="34" charset="0"/>
              </a:rPr>
              <a:t>D. J. Wineland</a:t>
            </a:r>
            <a:endParaRPr lang="de-DE" sz="900" b="0" dirty="0">
              <a:solidFill>
                <a:srgbClr val="000000"/>
              </a:solidFill>
              <a:latin typeface="Verdana" pitchFamily="34" charset="0"/>
              <a:ea typeface="MS PGothic" pitchFamily="32" charset="-128"/>
              <a:cs typeface="DejaVu Sans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34036" y="3857193"/>
            <a:ext cx="822294" cy="107838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69219" y="3861262"/>
            <a:ext cx="836191" cy="1074311"/>
          </a:xfrm>
          <a:prstGeom prst="rect">
            <a:avLst/>
          </a:prstGeom>
        </p:spPr>
      </p:pic>
      <p:sp>
        <p:nvSpPr>
          <p:cNvPr id="38" name="Right Brace 37"/>
          <p:cNvSpPr/>
          <p:nvPr/>
        </p:nvSpPr>
        <p:spPr>
          <a:xfrm>
            <a:off x="7919288" y="753161"/>
            <a:ext cx="288032" cy="2945234"/>
          </a:xfrm>
          <a:prstGeom prst="rightBrac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492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05137" y="1781735"/>
            <a:ext cx="1621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GB" sz="1800" dirty="0">
                <a:solidFill>
                  <a:schemeClr val="bg1"/>
                </a:solidFill>
                <a:latin typeface="Arial" charset="0"/>
                <a:ea typeface="MS PGothic" pitchFamily="32" charset="-128"/>
              </a:rPr>
              <a:t>Preparing probe particles</a:t>
            </a:r>
          </a:p>
        </p:txBody>
      </p:sp>
      <p:sp>
        <p:nvSpPr>
          <p:cNvPr id="40" name="Right Brace 39"/>
          <p:cNvSpPr/>
          <p:nvPr/>
        </p:nvSpPr>
        <p:spPr>
          <a:xfrm>
            <a:off x="7928864" y="3785185"/>
            <a:ext cx="288032" cy="1433066"/>
          </a:xfrm>
          <a:prstGeom prst="rightBrac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4926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216896" y="4001209"/>
            <a:ext cx="1621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9263">
              <a:buClr>
                <a:srgbClr val="000000"/>
              </a:buClr>
              <a:buSzPct val="100000"/>
              <a:buFont typeface="Times New Roman" pitchFamily="16" charset="0"/>
              <a:buNone/>
            </a:pPr>
            <a:r>
              <a:rPr lang="en-GB" sz="1800" dirty="0">
                <a:solidFill>
                  <a:schemeClr val="bg1"/>
                </a:solidFill>
                <a:latin typeface="Arial" charset="0"/>
                <a:ea typeface="MS PGothic" pitchFamily="32" charset="-128"/>
              </a:rPr>
              <a:t>Manipulating probe particles</a:t>
            </a:r>
          </a:p>
        </p:txBody>
      </p:sp>
    </p:spTree>
    <p:extLst>
      <p:ext uri="{BB962C8B-B14F-4D97-AF65-F5344CB8AC3E}">
        <p14:creationId xmlns:p14="http://schemas.microsoft.com/office/powerpoint/2010/main" val="182421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62"/>
    </mc:Choice>
    <mc:Fallback xmlns="">
      <p:transition spd="slow" advTm="7686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715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ED0CA4-B0F8-F84A-A996-A4236E52B22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45258" y="1066897"/>
            <a:ext cx="7240281" cy="38325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5776" y="207036"/>
            <a:ext cx="3047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Application focus</a:t>
            </a:r>
          </a:p>
        </p:txBody>
      </p:sp>
    </p:spTree>
    <p:extLst>
      <p:ext uri="{BB962C8B-B14F-4D97-AF65-F5344CB8AC3E}">
        <p14:creationId xmlns:p14="http://schemas.microsoft.com/office/powerpoint/2010/main" val="667015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9715"/>
          </a:xfrm>
        </p:spPr>
      </p:pic>
      <p:sp>
        <p:nvSpPr>
          <p:cNvPr id="2" name="TextBox 1"/>
          <p:cNvSpPr txBox="1"/>
          <p:nvPr/>
        </p:nvSpPr>
        <p:spPr>
          <a:xfrm>
            <a:off x="905776" y="207036"/>
            <a:ext cx="71958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prstClr val="white"/>
                </a:solidFill>
                <a:latin typeface="Calibri" panose="020F0502020204030204"/>
              </a:rPr>
              <a:t>Microgravity Surveys and their Limitations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 descr="Z:\Open\Publications\brand_images\UoB\uob_png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405" y="4160837"/>
            <a:ext cx="1678836" cy="39471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091" y="3429856"/>
            <a:ext cx="1149468" cy="583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metjen\Documents\Quantum Technology\CoCreation Event\TSB Call\Photos\IMG_2014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4768" y="1229563"/>
            <a:ext cx="5472608" cy="208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:\Users\metjen\Dropbox\QT Birmingham\Kier Park\map_grav.pn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22" b="3672"/>
          <a:stretch/>
        </p:blipFill>
        <p:spPr bwMode="auto">
          <a:xfrm>
            <a:off x="2397179" y="3207231"/>
            <a:ext cx="3977024" cy="244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 rot="1145073">
            <a:off x="2154431" y="3562267"/>
            <a:ext cx="1850253" cy="618144"/>
            <a:chOff x="3126014" y="3138183"/>
            <a:chExt cx="1850253" cy="618144"/>
          </a:xfrm>
        </p:grpSpPr>
        <p:sp>
          <p:nvSpPr>
            <p:cNvPr id="25" name="Up Arrow 24"/>
            <p:cNvSpPr/>
            <p:nvPr/>
          </p:nvSpPr>
          <p:spPr>
            <a:xfrm rot="7560291">
              <a:off x="3724057" y="2540140"/>
              <a:ext cx="618144" cy="1814229"/>
            </a:xfrm>
            <a:prstGeom prst="upArrow">
              <a:avLst/>
            </a:prstGeom>
            <a:solidFill>
              <a:srgbClr val="FFC000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 rot="2090441">
              <a:off x="3235687" y="3333258"/>
              <a:ext cx="17405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/>
                <a:t>Gravity Mapping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918825" y="846624"/>
            <a:ext cx="328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Example: Brown Field Site Survey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54483" y="1017922"/>
            <a:ext cx="46151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Classical microgravity sensors are sufficiently sensitive to deliver useful information!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BUT:</a:t>
            </a:r>
          </a:p>
          <a:p>
            <a:r>
              <a:rPr lang="en-GB" dirty="0">
                <a:solidFill>
                  <a:schemeClr val="bg1"/>
                </a:solidFill>
              </a:rPr>
              <a:t>They take 5-10 min/measurement point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Sensor drift needs to be corrected by periodically returning to a calibration point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In this example: 1 month for 1 ha with 3 sensors and 4 persons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  <a:sym typeface="Wingdings" panose="05000000000000000000" pitchFamily="2" charset="2"/>
              </a:rPr>
              <a:t> Commercial uptake hindered by cost of operation, not the sensitivity of the instrument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04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4"/>
          <a:stretch/>
        </p:blipFill>
        <p:spPr>
          <a:xfrm>
            <a:off x="191344" y="101439"/>
            <a:ext cx="10347251" cy="45739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5800" y="4736605"/>
            <a:ext cx="1240871" cy="578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0DADAF-46EC-4040-B3DE-9499DA4FA6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8389" y="4848273"/>
            <a:ext cx="2404969" cy="3923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C97932-D1BE-49E0-9641-3ED062390FB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4935" y="4808613"/>
            <a:ext cx="1291012" cy="4765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8696" y="4592589"/>
            <a:ext cx="2851189" cy="11197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808" y="5379957"/>
            <a:ext cx="3911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School of Physics and Astronomy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School of Engineering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862374"/>
            <a:ext cx="6084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Funding: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3992" y="5756337"/>
            <a:ext cx="1240871" cy="578879"/>
          </a:xfrm>
          <a:prstGeom prst="rect">
            <a:avLst/>
          </a:prstGeom>
        </p:spPr>
      </p:pic>
      <p:pic>
        <p:nvPicPr>
          <p:cNvPr id="13" name="Picture 2" descr="New Innovate UK brand launched as part of unified UKRI identity - GOV.UK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28" r="7820" b="28220"/>
          <a:stretch/>
        </p:blipFill>
        <p:spPr bwMode="auto">
          <a:xfrm>
            <a:off x="9908565" y="5589240"/>
            <a:ext cx="2116020" cy="78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ome - EPSRC websit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301" y="5715613"/>
            <a:ext cx="2349700" cy="58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UK Quantum Technology Hub Sensors and Timing"/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07" b="2063"/>
          <a:stretch/>
        </p:blipFill>
        <p:spPr bwMode="auto">
          <a:xfrm>
            <a:off x="9229113" y="4581128"/>
            <a:ext cx="2893725" cy="87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635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396875" y="-27384"/>
            <a:ext cx="7772400" cy="1143000"/>
          </a:xfrm>
        </p:spPr>
        <p:txBody>
          <a:bodyPr/>
          <a:lstStyle/>
          <a:p>
            <a:r>
              <a:rPr lang="en-GB" altLang="it-IT" dirty="0"/>
              <a:t>Hourglass gravity gradiometer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126999" y="980728"/>
            <a:ext cx="9281369" cy="148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A648F"/>
              </a:buClr>
              <a:buSzPct val="80000"/>
              <a:buFont typeface="Wingdings" panose="05000000000000000000" pitchFamily="2" charset="2"/>
              <a:buChar char="o"/>
              <a:defRPr sz="2800" b="0">
                <a:solidFill>
                  <a:schemeClr val="bg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A648F"/>
              </a:buClr>
              <a:buChar char="–"/>
              <a:defRPr sz="2800" b="0">
                <a:solidFill>
                  <a:schemeClr val="bg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A648F"/>
              </a:buClr>
              <a:buSzPct val="65000"/>
              <a:buFont typeface="Wingdings" panose="05000000000000000000" pitchFamily="2" charset="2"/>
              <a:buChar char="o"/>
              <a:defRPr sz="2800" b="0">
                <a:solidFill>
                  <a:schemeClr val="bg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A648F"/>
              </a:buClr>
              <a:buSzPct val="80000"/>
              <a:buChar char="–"/>
              <a:defRPr sz="2800" b="0">
                <a:solidFill>
                  <a:schemeClr val="bg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A648F"/>
              </a:buClr>
              <a:buSzPct val="90000"/>
              <a:buChar char="»"/>
              <a:defRPr sz="2800" b="0">
                <a:solidFill>
                  <a:schemeClr val="bg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90000"/>
              <a:buChar char="»"/>
              <a:defRPr sz="2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90000"/>
              <a:buChar char="»"/>
              <a:defRPr sz="2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90000"/>
              <a:buChar char="»"/>
              <a:defRPr sz="2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90000"/>
              <a:buChar char="»"/>
              <a:defRPr sz="2800" b="1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A648F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</a:rPr>
              <a:t>Novel robust design from Birmingham (patent pending)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A648F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 pitchFamily="34" charset="-128"/>
              </a:rPr>
              <a:t>Overcomes challenges for operation in the field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0416" y="188640"/>
            <a:ext cx="2808312" cy="6078681"/>
          </a:xfrm>
          <a:prstGeom prst="rect">
            <a:avLst/>
          </a:prstGeom>
        </p:spPr>
      </p:pic>
      <p:pic>
        <p:nvPicPr>
          <p:cNvPr id="70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1" t="12857" r="21789" b="12857"/>
          <a:stretch/>
        </p:blipFill>
        <p:spPr bwMode="auto">
          <a:xfrm>
            <a:off x="6096000" y="2492896"/>
            <a:ext cx="3743985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492896"/>
            <a:ext cx="5616624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5776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Custom 2">
      <a:dk1>
        <a:srgbClr val="91C8E1"/>
      </a:dk1>
      <a:lt1>
        <a:srgbClr val="ECECEC"/>
      </a:lt1>
      <a:dk2>
        <a:srgbClr val="000000"/>
      </a:dk2>
      <a:lt2>
        <a:srgbClr val="91C8E1"/>
      </a:lt2>
      <a:accent1>
        <a:srgbClr val="000000"/>
      </a:accent1>
      <a:accent2>
        <a:srgbClr val="ECECEC"/>
      </a:accent2>
      <a:accent3>
        <a:srgbClr val="AAAAAA"/>
      </a:accent3>
      <a:accent4>
        <a:srgbClr val="C9C9C9"/>
      </a:accent4>
      <a:accent5>
        <a:srgbClr val="AAAAAA"/>
      </a:accent5>
      <a:accent6>
        <a:srgbClr val="D6D6D6"/>
      </a:accent6>
      <a:hlink>
        <a:srgbClr val="91C8E1"/>
      </a:hlink>
      <a:folHlink>
        <a:srgbClr val="91C8E1"/>
      </a:folHlink>
    </a:clrScheme>
    <a:fontScheme name="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Custom 2">
      <a:dk1>
        <a:srgbClr val="91C8E1"/>
      </a:dk1>
      <a:lt1>
        <a:srgbClr val="ECECEC"/>
      </a:lt1>
      <a:dk2>
        <a:srgbClr val="000000"/>
      </a:dk2>
      <a:lt2>
        <a:srgbClr val="91C8E1"/>
      </a:lt2>
      <a:accent1>
        <a:srgbClr val="000000"/>
      </a:accent1>
      <a:accent2>
        <a:srgbClr val="ECECEC"/>
      </a:accent2>
      <a:accent3>
        <a:srgbClr val="AAAAAA"/>
      </a:accent3>
      <a:accent4>
        <a:srgbClr val="C9C9C9"/>
      </a:accent4>
      <a:accent5>
        <a:srgbClr val="AAAAAA"/>
      </a:accent5>
      <a:accent6>
        <a:srgbClr val="D6D6D6"/>
      </a:accent6>
      <a:hlink>
        <a:srgbClr val="91C8E1"/>
      </a:hlink>
      <a:folHlink>
        <a:srgbClr val="91C8E1"/>
      </a:folHlink>
    </a:clrScheme>
    <a:fontScheme name="Default Design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e2v Teledyne">
  <a:themeElements>
    <a:clrScheme name="e2v Teledyne">
      <a:dk1>
        <a:sysClr val="windowText" lastClr="000000"/>
      </a:dk1>
      <a:lt1>
        <a:sysClr val="window" lastClr="FFFFFF"/>
      </a:lt1>
      <a:dk2>
        <a:srgbClr val="0076C0"/>
      </a:dk2>
      <a:lt2>
        <a:srgbClr val="FFFFFF"/>
      </a:lt2>
      <a:accent1>
        <a:srgbClr val="0076C0"/>
      </a:accent1>
      <a:accent2>
        <a:srgbClr val="37AEB3"/>
      </a:accent2>
      <a:accent3>
        <a:srgbClr val="FDBB1D"/>
      </a:accent3>
      <a:accent4>
        <a:srgbClr val="AF006E"/>
      </a:accent4>
      <a:accent5>
        <a:srgbClr val="6CB33F"/>
      </a:accent5>
      <a:accent6>
        <a:srgbClr val="EBEBEB"/>
      </a:accent6>
      <a:hlink>
        <a:srgbClr val="0076C0"/>
      </a:hlink>
      <a:folHlink>
        <a:srgbClr val="37AEB3"/>
      </a:folHlink>
    </a:clrScheme>
    <a:fontScheme name="e2v Teledyne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0000"/>
          </a:lnSpc>
          <a:spcAft>
            <a:spcPts val="600"/>
          </a:spcAft>
          <a:defRPr sz="18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C2C2C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spcAft>
            <a:spcPts val="600"/>
          </a:spcAft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E008A5D9-CC1C-46D7-844C-D4E918B4AAB7}" vid="{A1ECFBA5-7492-49CC-B5DD-B82E5DAEAC65}"/>
    </a:ext>
  </a:extLst>
</a:theme>
</file>

<file path=ppt/theme/theme7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Georgia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2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PGothic" pitchFamily="3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n-US" sz="2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S PGothic" pitchFamily="32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TAS OPEN">
  <a:themeElements>
    <a:clrScheme name="Palette Thales">
      <a:dk1>
        <a:srgbClr val="1B2A6F"/>
      </a:dk1>
      <a:lt1>
        <a:srgbClr val="FFFFFF"/>
      </a:lt1>
      <a:dk2>
        <a:srgbClr val="242A75"/>
      </a:dk2>
      <a:lt2>
        <a:srgbClr val="0084B4"/>
      </a:lt2>
      <a:accent1>
        <a:srgbClr val="B32473"/>
      </a:accent1>
      <a:accent2>
        <a:srgbClr val="69A3B9"/>
      </a:accent2>
      <a:accent3>
        <a:srgbClr val="FF8800"/>
      </a:accent3>
      <a:accent4>
        <a:srgbClr val="12153B"/>
      </a:accent4>
      <a:accent5>
        <a:srgbClr val="E4E4E8"/>
      </a:accent5>
      <a:accent6>
        <a:srgbClr val="69A3B9"/>
      </a:accent6>
      <a:hlink>
        <a:srgbClr val="00B0F0"/>
      </a:hlink>
      <a:folHlink>
        <a:srgbClr val="00B0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2458</TotalTime>
  <Words>1881</Words>
  <Application>Microsoft Office PowerPoint</Application>
  <PresentationFormat>Widescreen</PresentationFormat>
  <Paragraphs>322</Paragraphs>
  <Slides>27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51" baseType="lpstr">
      <vt:lpstr>Arial</vt:lpstr>
      <vt:lpstr>Arial Narrow</vt:lpstr>
      <vt:lpstr>Calibri</vt:lpstr>
      <vt:lpstr>Calibri Light</vt:lpstr>
      <vt:lpstr>Cambria Math</vt:lpstr>
      <vt:lpstr>Georgia</vt:lpstr>
      <vt:lpstr>Helvetica</vt:lpstr>
      <vt:lpstr>Police système</vt:lpstr>
      <vt:lpstr>Symbol</vt:lpstr>
      <vt:lpstr>Tahoma</vt:lpstr>
      <vt:lpstr>Times</vt:lpstr>
      <vt:lpstr>Times New Roman</vt:lpstr>
      <vt:lpstr>Verdana</vt:lpstr>
      <vt:lpstr>Wingdings</vt:lpstr>
      <vt:lpstr>Office Theme</vt:lpstr>
      <vt:lpstr>Default Design</vt:lpstr>
      <vt:lpstr>6_Office Theme</vt:lpstr>
      <vt:lpstr>1_Default Design</vt:lpstr>
      <vt:lpstr>Blank Presentation</vt:lpstr>
      <vt:lpstr>e2v Teledyne</vt:lpstr>
      <vt:lpstr>1_Office Theme</vt:lpstr>
      <vt:lpstr>2_TAS OPEN</vt:lpstr>
      <vt:lpstr>Bitmap Image</vt:lpstr>
      <vt:lpstr>Equation</vt:lpstr>
      <vt:lpstr>PowerPoint Presentation</vt:lpstr>
      <vt:lpstr>PowerPoint Presentation</vt:lpstr>
      <vt:lpstr>PowerPoint Presentation</vt:lpstr>
      <vt:lpstr>What we do: Atoms manipulated by laser light  </vt:lpstr>
      <vt:lpstr>PowerPoint Presentation</vt:lpstr>
      <vt:lpstr>PowerPoint Presentation</vt:lpstr>
      <vt:lpstr>PowerPoint Presentation</vt:lpstr>
      <vt:lpstr>PowerPoint Presentation</vt:lpstr>
      <vt:lpstr>Hourglass gravity gradiometer</vt:lpstr>
      <vt:lpstr>World first detection for quantum gradiometry</vt:lpstr>
      <vt:lpstr>Enabling Gravity Cartography</vt:lpstr>
      <vt:lpstr>PowerPoint Presentation</vt:lpstr>
      <vt:lpstr>PowerPoint Presentation</vt:lpstr>
      <vt:lpstr>Why Atom Interferometry in µg ?</vt:lpstr>
      <vt:lpstr>PowerPoint Presentation</vt:lpstr>
      <vt:lpstr>PowerPoint Presentation</vt:lpstr>
      <vt:lpstr>PowerPoint Presentation</vt:lpstr>
      <vt:lpstr>Commercialising Quantum Technologies of the Future </vt:lpstr>
      <vt:lpstr>Interest in Space Applications</vt:lpstr>
      <vt:lpstr>Pathfinder Mission</vt:lpstr>
      <vt:lpstr>Cold Atom Payload Development</vt:lpstr>
      <vt:lpstr>Performance and Technology Timeline</vt:lpstr>
      <vt:lpstr>Q-Ace (Quantum Accelerometer Climate Explorer)</vt:lpstr>
      <vt:lpstr>AION &amp; AEDGE Opportunities for Ultra-COLD Atom technology Development for SPACE</vt:lpstr>
      <vt:lpstr>Main AION Physics Goals: Dark Matter and Gravitational Waves </vt:lpstr>
      <vt:lpstr>Main AION Physics Goals: Dark Matter and Gravitational Waves </vt:lpstr>
      <vt:lpstr>PowerPoint Presentation</vt:lpstr>
    </vt:vector>
  </TitlesOfParts>
  <Company>UoB IT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Manjeet Sambi</dc:creator>
  <cp:lastModifiedBy>Kai Bongs (Physics and Astronomy)</cp:lastModifiedBy>
  <cp:revision>109</cp:revision>
  <dcterms:created xsi:type="dcterms:W3CDTF">2020-06-19T11:14:05Z</dcterms:created>
  <dcterms:modified xsi:type="dcterms:W3CDTF">2022-03-22T14:44:46Z</dcterms:modified>
</cp:coreProperties>
</file>